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 id="2147483678" r:id="rId2"/>
  </p:sldMasterIdLst>
  <p:notesMasterIdLst>
    <p:notesMasterId r:id="rId29"/>
  </p:notesMasterIdLst>
  <p:sldIdLst>
    <p:sldId id="258" r:id="rId3"/>
    <p:sldId id="305" r:id="rId4"/>
    <p:sldId id="602" r:id="rId5"/>
    <p:sldId id="276" r:id="rId6"/>
    <p:sldId id="261" r:id="rId7"/>
    <p:sldId id="594" r:id="rId8"/>
    <p:sldId id="264" r:id="rId9"/>
    <p:sldId id="265" r:id="rId10"/>
    <p:sldId id="286" r:id="rId11"/>
    <p:sldId id="288" r:id="rId12"/>
    <p:sldId id="267" r:id="rId13"/>
    <p:sldId id="268" r:id="rId14"/>
    <p:sldId id="269" r:id="rId15"/>
    <p:sldId id="270" r:id="rId16"/>
    <p:sldId id="277" r:id="rId17"/>
    <p:sldId id="272" r:id="rId18"/>
    <p:sldId id="273" r:id="rId19"/>
    <p:sldId id="274" r:id="rId20"/>
    <p:sldId id="275" r:id="rId21"/>
    <p:sldId id="597" r:id="rId22"/>
    <p:sldId id="593" r:id="rId23"/>
    <p:sldId id="600" r:id="rId24"/>
    <p:sldId id="319" r:id="rId25"/>
    <p:sldId id="320" r:id="rId26"/>
    <p:sldId id="323" r:id="rId27"/>
    <p:sldId id="604" r:id="rId28"/>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7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8A89CD-CEEA-724E-8AFA-66809F94ECBC}" type="doc">
      <dgm:prSet loTypeId="urn:microsoft.com/office/officeart/2005/8/layout/hProcess6" loCatId="" qsTypeId="urn:microsoft.com/office/officeart/2005/8/quickstyle/simple1" qsCatId="simple" csTypeId="urn:microsoft.com/office/officeart/2005/8/colors/accent1_2" csCatId="accent1" phldr="1"/>
      <dgm:spPr/>
      <dgm:t>
        <a:bodyPr/>
        <a:lstStyle/>
        <a:p>
          <a:endParaRPr lang="en-GB"/>
        </a:p>
      </dgm:t>
    </dgm:pt>
    <dgm:pt modelId="{3A59DD0E-2456-D24B-936E-C76E0C3F1D5C}">
      <dgm:prSet phldrT="[Text]"/>
      <dgm:spPr/>
      <dgm:t>
        <a:bodyPr/>
        <a:lstStyle/>
        <a:p>
          <a:r>
            <a:rPr lang="en-GB" dirty="0"/>
            <a:t>16 Oct</a:t>
          </a:r>
        </a:p>
      </dgm:t>
    </dgm:pt>
    <dgm:pt modelId="{C04FBAAA-EC06-CE4E-9549-B7F36B15E356}" type="parTrans" cxnId="{C7700FC2-588C-BC4B-BDFD-E7B03D4A19F2}">
      <dgm:prSet/>
      <dgm:spPr/>
      <dgm:t>
        <a:bodyPr/>
        <a:lstStyle/>
        <a:p>
          <a:endParaRPr lang="en-GB"/>
        </a:p>
      </dgm:t>
    </dgm:pt>
    <dgm:pt modelId="{4EE2B2B3-8096-764F-BFCA-240C912AC631}" type="sibTrans" cxnId="{C7700FC2-588C-BC4B-BDFD-E7B03D4A19F2}">
      <dgm:prSet/>
      <dgm:spPr/>
      <dgm:t>
        <a:bodyPr/>
        <a:lstStyle/>
        <a:p>
          <a:endParaRPr lang="en-GB"/>
        </a:p>
      </dgm:t>
    </dgm:pt>
    <dgm:pt modelId="{29331FAB-5AAF-4B44-8CB1-5AC034802686}">
      <dgm:prSet phldrT="[Text]"/>
      <dgm:spPr/>
      <dgm:t>
        <a:bodyPr/>
        <a:lstStyle/>
        <a:p>
          <a:r>
            <a:rPr lang="en-GB" dirty="0"/>
            <a:t>Submit proposal</a:t>
          </a:r>
        </a:p>
      </dgm:t>
    </dgm:pt>
    <dgm:pt modelId="{51ED262E-2A73-414F-9ED2-C2F97D68B6C1}" type="parTrans" cxnId="{C51FD6D0-0C44-E14D-8214-5DDD906B8D20}">
      <dgm:prSet/>
      <dgm:spPr/>
      <dgm:t>
        <a:bodyPr/>
        <a:lstStyle/>
        <a:p>
          <a:endParaRPr lang="en-GB"/>
        </a:p>
      </dgm:t>
    </dgm:pt>
    <dgm:pt modelId="{D8FBB295-332F-B645-AB65-D41580F74670}" type="sibTrans" cxnId="{C51FD6D0-0C44-E14D-8214-5DDD906B8D20}">
      <dgm:prSet/>
      <dgm:spPr/>
      <dgm:t>
        <a:bodyPr/>
        <a:lstStyle/>
        <a:p>
          <a:endParaRPr lang="en-GB"/>
        </a:p>
      </dgm:t>
    </dgm:pt>
    <dgm:pt modelId="{8E492845-BF4E-D94B-8861-54FBA0FDAD56}">
      <dgm:prSet phldrT="[Text]"/>
      <dgm:spPr/>
      <dgm:t>
        <a:bodyPr/>
        <a:lstStyle/>
        <a:p>
          <a:r>
            <a:rPr lang="en-GB" dirty="0"/>
            <a:t>13</a:t>
          </a:r>
        </a:p>
        <a:p>
          <a:r>
            <a:rPr lang="en-GB" dirty="0"/>
            <a:t>Nov</a:t>
          </a:r>
        </a:p>
      </dgm:t>
    </dgm:pt>
    <dgm:pt modelId="{E536176A-F836-F341-9626-3CFCC096D16B}" type="parTrans" cxnId="{40AFB5E9-4396-1243-9752-444E66EB1635}">
      <dgm:prSet/>
      <dgm:spPr/>
      <dgm:t>
        <a:bodyPr/>
        <a:lstStyle/>
        <a:p>
          <a:endParaRPr lang="en-GB"/>
        </a:p>
      </dgm:t>
    </dgm:pt>
    <dgm:pt modelId="{F811217F-0104-A14C-A23D-949473FE8F01}" type="sibTrans" cxnId="{40AFB5E9-4396-1243-9752-444E66EB1635}">
      <dgm:prSet/>
      <dgm:spPr/>
      <dgm:t>
        <a:bodyPr/>
        <a:lstStyle/>
        <a:p>
          <a:endParaRPr lang="en-GB"/>
        </a:p>
      </dgm:t>
    </dgm:pt>
    <dgm:pt modelId="{DFF299C9-B60A-9F44-B935-5EB550865516}">
      <dgm:prSet phldrT="[Text]"/>
      <dgm:spPr/>
      <dgm:t>
        <a:bodyPr/>
        <a:lstStyle/>
        <a:p>
          <a:r>
            <a:rPr lang="en-GB" dirty="0"/>
            <a:t>Poster draft submission</a:t>
          </a:r>
        </a:p>
      </dgm:t>
    </dgm:pt>
    <dgm:pt modelId="{86D3D14B-A13B-CA42-891D-BE5D1DB6B6FA}" type="parTrans" cxnId="{C7BB6637-332A-3E4A-89E4-C1F69A3A5B55}">
      <dgm:prSet/>
      <dgm:spPr/>
      <dgm:t>
        <a:bodyPr/>
        <a:lstStyle/>
        <a:p>
          <a:endParaRPr lang="en-GB"/>
        </a:p>
      </dgm:t>
    </dgm:pt>
    <dgm:pt modelId="{E3730430-F417-C94E-ACEB-8CF1CA9D1D3A}" type="sibTrans" cxnId="{C7BB6637-332A-3E4A-89E4-C1F69A3A5B55}">
      <dgm:prSet/>
      <dgm:spPr/>
      <dgm:t>
        <a:bodyPr/>
        <a:lstStyle/>
        <a:p>
          <a:endParaRPr lang="en-GB"/>
        </a:p>
      </dgm:t>
    </dgm:pt>
    <dgm:pt modelId="{68F01A36-161F-3F40-BB3B-AEDD6015415B}">
      <dgm:prSet/>
      <dgm:spPr/>
      <dgm:t>
        <a:bodyPr/>
        <a:lstStyle/>
        <a:p>
          <a:r>
            <a:rPr lang="en-GB" b="1" dirty="0">
              <a:solidFill>
                <a:schemeClr val="bg1"/>
              </a:solidFill>
            </a:rPr>
            <a:t>Dec 11</a:t>
          </a:r>
        </a:p>
      </dgm:t>
    </dgm:pt>
    <dgm:pt modelId="{DA7F4D2C-DB4C-FD47-8E3A-F85944BB443C}" type="parTrans" cxnId="{13B53BF1-6DE4-E045-B01A-DCAB8991CCC3}">
      <dgm:prSet/>
      <dgm:spPr/>
      <dgm:t>
        <a:bodyPr/>
        <a:lstStyle/>
        <a:p>
          <a:endParaRPr lang="en-GB"/>
        </a:p>
      </dgm:t>
    </dgm:pt>
    <dgm:pt modelId="{EE67B2AA-4ABF-7141-A2BA-9E32C601CFD6}" type="sibTrans" cxnId="{13B53BF1-6DE4-E045-B01A-DCAB8991CCC3}">
      <dgm:prSet/>
      <dgm:spPr/>
      <dgm:t>
        <a:bodyPr/>
        <a:lstStyle/>
        <a:p>
          <a:endParaRPr lang="en-GB"/>
        </a:p>
      </dgm:t>
    </dgm:pt>
    <dgm:pt modelId="{0A05D08D-B0EE-DE4D-ABD7-781492EF64AF}">
      <dgm:prSet/>
      <dgm:spPr/>
      <dgm:t>
        <a:bodyPr/>
        <a:lstStyle/>
        <a:p>
          <a:r>
            <a:rPr lang="en-GB" dirty="0"/>
            <a:t>Final poster submission</a:t>
          </a:r>
        </a:p>
      </dgm:t>
    </dgm:pt>
    <dgm:pt modelId="{E4FA12F9-562A-4049-AD59-DC0825E4FCC8}" type="parTrans" cxnId="{28A85AC5-FF14-D141-929A-13E3B5865923}">
      <dgm:prSet/>
      <dgm:spPr/>
      <dgm:t>
        <a:bodyPr/>
        <a:lstStyle/>
        <a:p>
          <a:endParaRPr lang="en-GB"/>
        </a:p>
      </dgm:t>
    </dgm:pt>
    <dgm:pt modelId="{B6C371E0-8CBA-C24C-B05F-3D2192F54AA9}" type="sibTrans" cxnId="{28A85AC5-FF14-D141-929A-13E3B5865923}">
      <dgm:prSet/>
      <dgm:spPr/>
      <dgm:t>
        <a:bodyPr/>
        <a:lstStyle/>
        <a:p>
          <a:endParaRPr lang="en-GB"/>
        </a:p>
      </dgm:t>
    </dgm:pt>
    <dgm:pt modelId="{B16BB7F0-367B-D245-8523-93FD6042C67B}">
      <dgm:prSet/>
      <dgm:spPr/>
      <dgm:t>
        <a:bodyPr/>
        <a:lstStyle/>
        <a:p>
          <a:r>
            <a:rPr lang="en-GB" dirty="0"/>
            <a:t>Dec 11</a:t>
          </a:r>
        </a:p>
      </dgm:t>
    </dgm:pt>
    <dgm:pt modelId="{D98A5609-1561-6848-92FB-C5701733D361}" type="parTrans" cxnId="{ED632E0D-CE1C-7541-9EE7-40D49EA51903}">
      <dgm:prSet/>
      <dgm:spPr/>
      <dgm:t>
        <a:bodyPr/>
        <a:lstStyle/>
        <a:p>
          <a:endParaRPr lang="en-GB"/>
        </a:p>
      </dgm:t>
    </dgm:pt>
    <dgm:pt modelId="{E12D30A8-3C51-9440-AFD0-AE407773C4DB}" type="sibTrans" cxnId="{ED632E0D-CE1C-7541-9EE7-40D49EA51903}">
      <dgm:prSet/>
      <dgm:spPr/>
      <dgm:t>
        <a:bodyPr/>
        <a:lstStyle/>
        <a:p>
          <a:endParaRPr lang="en-GB"/>
        </a:p>
      </dgm:t>
    </dgm:pt>
    <dgm:pt modelId="{0A208E75-DAF5-8946-AEA9-BBAACE81EFA5}">
      <dgm:prSet/>
      <dgm:spPr/>
      <dgm:t>
        <a:bodyPr/>
        <a:lstStyle/>
        <a:p>
          <a:r>
            <a:rPr lang="en-GB" dirty="0"/>
            <a:t>Conference</a:t>
          </a:r>
        </a:p>
      </dgm:t>
    </dgm:pt>
    <dgm:pt modelId="{AF29629A-771A-4241-B0BB-C023F090B798}" type="parTrans" cxnId="{0E392A9B-357A-7D4F-A09F-0A31D2C59360}">
      <dgm:prSet/>
      <dgm:spPr/>
      <dgm:t>
        <a:bodyPr/>
        <a:lstStyle/>
        <a:p>
          <a:endParaRPr lang="en-GB"/>
        </a:p>
      </dgm:t>
    </dgm:pt>
    <dgm:pt modelId="{4204BC79-3D9E-7C43-A897-F51997A7B59C}" type="sibTrans" cxnId="{0E392A9B-357A-7D4F-A09F-0A31D2C59360}">
      <dgm:prSet/>
      <dgm:spPr/>
      <dgm:t>
        <a:bodyPr/>
        <a:lstStyle/>
        <a:p>
          <a:endParaRPr lang="en-GB"/>
        </a:p>
      </dgm:t>
    </dgm:pt>
    <dgm:pt modelId="{112D1F02-05BC-5D4E-9171-F365317CA011}">
      <dgm:prSet/>
      <dgm:spPr/>
      <dgm:t>
        <a:bodyPr/>
        <a:lstStyle/>
        <a:p>
          <a:r>
            <a:rPr lang="en-GB" dirty="0"/>
            <a:t>now</a:t>
          </a:r>
        </a:p>
      </dgm:t>
    </dgm:pt>
    <dgm:pt modelId="{6C8F28FC-72A8-DB44-9C93-A27453444959}" type="parTrans" cxnId="{6F61CE4C-BA22-F641-B5A4-4CC85AE81183}">
      <dgm:prSet/>
      <dgm:spPr/>
      <dgm:t>
        <a:bodyPr/>
        <a:lstStyle/>
        <a:p>
          <a:endParaRPr lang="en-GB"/>
        </a:p>
      </dgm:t>
    </dgm:pt>
    <dgm:pt modelId="{D2052571-89FC-EB4F-B4BF-C613AA5FC458}" type="sibTrans" cxnId="{6F61CE4C-BA22-F641-B5A4-4CC85AE81183}">
      <dgm:prSet/>
      <dgm:spPr/>
      <dgm:t>
        <a:bodyPr/>
        <a:lstStyle/>
        <a:p>
          <a:endParaRPr lang="en-GB"/>
        </a:p>
      </dgm:t>
    </dgm:pt>
    <dgm:pt modelId="{DA19F5AA-8395-7244-9DF1-05169E65CFF8}">
      <dgm:prSet/>
      <dgm:spPr/>
      <dgm:t>
        <a:bodyPr/>
        <a:lstStyle/>
        <a:p>
          <a:r>
            <a:rPr lang="en-GB" dirty="0"/>
            <a:t>Pick a topic</a:t>
          </a:r>
        </a:p>
      </dgm:t>
    </dgm:pt>
    <dgm:pt modelId="{202CA9FF-374D-8649-AB5A-D9B219598652}" type="parTrans" cxnId="{B9A96C71-869A-5B49-B5B2-727D7E9E0B0E}">
      <dgm:prSet/>
      <dgm:spPr/>
      <dgm:t>
        <a:bodyPr/>
        <a:lstStyle/>
        <a:p>
          <a:endParaRPr lang="en-GB"/>
        </a:p>
      </dgm:t>
    </dgm:pt>
    <dgm:pt modelId="{9A97F263-9ACF-6047-9C89-1F9962346844}" type="sibTrans" cxnId="{B9A96C71-869A-5B49-B5B2-727D7E9E0B0E}">
      <dgm:prSet/>
      <dgm:spPr/>
      <dgm:t>
        <a:bodyPr/>
        <a:lstStyle/>
        <a:p>
          <a:endParaRPr lang="en-GB"/>
        </a:p>
      </dgm:t>
    </dgm:pt>
    <dgm:pt modelId="{80E5CA1E-59C9-E84E-99C9-3178AA989B39}" type="pres">
      <dgm:prSet presAssocID="{1D8A89CD-CEEA-724E-8AFA-66809F94ECBC}" presName="theList" presStyleCnt="0">
        <dgm:presLayoutVars>
          <dgm:dir/>
          <dgm:animLvl val="lvl"/>
          <dgm:resizeHandles val="exact"/>
        </dgm:presLayoutVars>
      </dgm:prSet>
      <dgm:spPr/>
    </dgm:pt>
    <dgm:pt modelId="{4F519A7A-EFA4-4249-B372-9DE6D110B59A}" type="pres">
      <dgm:prSet presAssocID="{112D1F02-05BC-5D4E-9171-F365317CA011}" presName="compNode" presStyleCnt="0"/>
      <dgm:spPr/>
    </dgm:pt>
    <dgm:pt modelId="{D767D92A-791B-3E4B-8C17-F9F480172D1F}" type="pres">
      <dgm:prSet presAssocID="{112D1F02-05BC-5D4E-9171-F365317CA011}" presName="noGeometry" presStyleCnt="0"/>
      <dgm:spPr/>
    </dgm:pt>
    <dgm:pt modelId="{BAA65B5E-BF81-6243-977A-D17903B3AB32}" type="pres">
      <dgm:prSet presAssocID="{112D1F02-05BC-5D4E-9171-F365317CA011}" presName="childTextVisible" presStyleLbl="bgAccFollowNode1" presStyleIdx="0" presStyleCnt="5">
        <dgm:presLayoutVars>
          <dgm:bulletEnabled val="1"/>
        </dgm:presLayoutVars>
      </dgm:prSet>
      <dgm:spPr/>
    </dgm:pt>
    <dgm:pt modelId="{EF254983-F10E-5240-8860-E866C0C78AED}" type="pres">
      <dgm:prSet presAssocID="{112D1F02-05BC-5D4E-9171-F365317CA011}" presName="childTextHidden" presStyleLbl="bgAccFollowNode1" presStyleIdx="0" presStyleCnt="5"/>
      <dgm:spPr/>
    </dgm:pt>
    <dgm:pt modelId="{C3835407-3CB7-3641-A376-EA8AF3C182A5}" type="pres">
      <dgm:prSet presAssocID="{112D1F02-05BC-5D4E-9171-F365317CA011}" presName="parentText" presStyleLbl="node1" presStyleIdx="0" presStyleCnt="5">
        <dgm:presLayoutVars>
          <dgm:chMax val="1"/>
          <dgm:bulletEnabled val="1"/>
        </dgm:presLayoutVars>
      </dgm:prSet>
      <dgm:spPr/>
    </dgm:pt>
    <dgm:pt modelId="{BD9C3C3C-8D85-8541-AD59-5B0A00E68446}" type="pres">
      <dgm:prSet presAssocID="{112D1F02-05BC-5D4E-9171-F365317CA011}" presName="aSpace" presStyleCnt="0"/>
      <dgm:spPr/>
    </dgm:pt>
    <dgm:pt modelId="{06CFFF3C-22FC-AC45-BC0F-BD726FFC7B8B}" type="pres">
      <dgm:prSet presAssocID="{3A59DD0E-2456-D24B-936E-C76E0C3F1D5C}" presName="compNode" presStyleCnt="0"/>
      <dgm:spPr/>
    </dgm:pt>
    <dgm:pt modelId="{6713F36C-A662-A04A-B823-B7073054570E}" type="pres">
      <dgm:prSet presAssocID="{3A59DD0E-2456-D24B-936E-C76E0C3F1D5C}" presName="noGeometry" presStyleCnt="0"/>
      <dgm:spPr/>
    </dgm:pt>
    <dgm:pt modelId="{58C96E8F-2FC9-2B47-A182-E6867C49D2DF}" type="pres">
      <dgm:prSet presAssocID="{3A59DD0E-2456-D24B-936E-C76E0C3F1D5C}" presName="childTextVisible" presStyleLbl="bgAccFollowNode1" presStyleIdx="1" presStyleCnt="5">
        <dgm:presLayoutVars>
          <dgm:bulletEnabled val="1"/>
        </dgm:presLayoutVars>
      </dgm:prSet>
      <dgm:spPr/>
    </dgm:pt>
    <dgm:pt modelId="{0F2A7793-2D75-194B-89D8-426C4D09BA17}" type="pres">
      <dgm:prSet presAssocID="{3A59DD0E-2456-D24B-936E-C76E0C3F1D5C}" presName="childTextHidden" presStyleLbl="bgAccFollowNode1" presStyleIdx="1" presStyleCnt="5"/>
      <dgm:spPr/>
    </dgm:pt>
    <dgm:pt modelId="{69830B2E-FEE4-E048-8519-70700ACD3759}" type="pres">
      <dgm:prSet presAssocID="{3A59DD0E-2456-D24B-936E-C76E0C3F1D5C}" presName="parentText" presStyleLbl="node1" presStyleIdx="1" presStyleCnt="5">
        <dgm:presLayoutVars>
          <dgm:chMax val="1"/>
          <dgm:bulletEnabled val="1"/>
        </dgm:presLayoutVars>
      </dgm:prSet>
      <dgm:spPr/>
    </dgm:pt>
    <dgm:pt modelId="{81B862A2-F762-9B48-A9B2-E7A80C5B5EF8}" type="pres">
      <dgm:prSet presAssocID="{3A59DD0E-2456-D24B-936E-C76E0C3F1D5C}" presName="aSpace" presStyleCnt="0"/>
      <dgm:spPr/>
    </dgm:pt>
    <dgm:pt modelId="{B36D347D-C9EA-EE41-9373-E52023B19F5E}" type="pres">
      <dgm:prSet presAssocID="{8E492845-BF4E-D94B-8861-54FBA0FDAD56}" presName="compNode" presStyleCnt="0"/>
      <dgm:spPr/>
    </dgm:pt>
    <dgm:pt modelId="{4EE8D065-9B82-CE42-A26E-EE64B9F9FE0B}" type="pres">
      <dgm:prSet presAssocID="{8E492845-BF4E-D94B-8861-54FBA0FDAD56}" presName="noGeometry" presStyleCnt="0"/>
      <dgm:spPr/>
    </dgm:pt>
    <dgm:pt modelId="{424DF810-7FA1-0D40-AF21-F6DE0BBFADFA}" type="pres">
      <dgm:prSet presAssocID="{8E492845-BF4E-D94B-8861-54FBA0FDAD56}" presName="childTextVisible" presStyleLbl="bgAccFollowNode1" presStyleIdx="2" presStyleCnt="5">
        <dgm:presLayoutVars>
          <dgm:bulletEnabled val="1"/>
        </dgm:presLayoutVars>
      </dgm:prSet>
      <dgm:spPr/>
    </dgm:pt>
    <dgm:pt modelId="{8181E2B9-3C56-354D-ADA1-28CCCF8F11BA}" type="pres">
      <dgm:prSet presAssocID="{8E492845-BF4E-D94B-8861-54FBA0FDAD56}" presName="childTextHidden" presStyleLbl="bgAccFollowNode1" presStyleIdx="2" presStyleCnt="5"/>
      <dgm:spPr/>
    </dgm:pt>
    <dgm:pt modelId="{E6E748A3-61AA-9347-9692-453E0C367CB5}" type="pres">
      <dgm:prSet presAssocID="{8E492845-BF4E-D94B-8861-54FBA0FDAD56}" presName="parentText" presStyleLbl="node1" presStyleIdx="2" presStyleCnt="5">
        <dgm:presLayoutVars>
          <dgm:chMax val="1"/>
          <dgm:bulletEnabled val="1"/>
        </dgm:presLayoutVars>
      </dgm:prSet>
      <dgm:spPr/>
    </dgm:pt>
    <dgm:pt modelId="{425DAAA8-D73A-4740-B0CB-5913CA6BF4FF}" type="pres">
      <dgm:prSet presAssocID="{8E492845-BF4E-D94B-8861-54FBA0FDAD56}" presName="aSpace" presStyleCnt="0"/>
      <dgm:spPr/>
    </dgm:pt>
    <dgm:pt modelId="{9B29D546-2EF3-7E45-8A75-1648DE4403F8}" type="pres">
      <dgm:prSet presAssocID="{68F01A36-161F-3F40-BB3B-AEDD6015415B}" presName="compNode" presStyleCnt="0"/>
      <dgm:spPr/>
    </dgm:pt>
    <dgm:pt modelId="{E53553AC-A9E7-AB40-A728-AC274BB0FF95}" type="pres">
      <dgm:prSet presAssocID="{68F01A36-161F-3F40-BB3B-AEDD6015415B}" presName="noGeometry" presStyleCnt="0"/>
      <dgm:spPr/>
    </dgm:pt>
    <dgm:pt modelId="{83DD56ED-98C6-8C4C-A12E-57BA8F68BF9C}" type="pres">
      <dgm:prSet presAssocID="{68F01A36-161F-3F40-BB3B-AEDD6015415B}" presName="childTextVisible" presStyleLbl="bgAccFollowNode1" presStyleIdx="3" presStyleCnt="5">
        <dgm:presLayoutVars>
          <dgm:bulletEnabled val="1"/>
        </dgm:presLayoutVars>
      </dgm:prSet>
      <dgm:spPr/>
    </dgm:pt>
    <dgm:pt modelId="{31593FE9-1295-B24D-BC08-1728C64DD44E}" type="pres">
      <dgm:prSet presAssocID="{68F01A36-161F-3F40-BB3B-AEDD6015415B}" presName="childTextHidden" presStyleLbl="bgAccFollowNode1" presStyleIdx="3" presStyleCnt="5"/>
      <dgm:spPr/>
    </dgm:pt>
    <dgm:pt modelId="{3A5B99D0-911B-2042-813E-12C9610BF597}" type="pres">
      <dgm:prSet presAssocID="{68F01A36-161F-3F40-BB3B-AEDD6015415B}" presName="parentText" presStyleLbl="node1" presStyleIdx="3" presStyleCnt="5">
        <dgm:presLayoutVars>
          <dgm:chMax val="1"/>
          <dgm:bulletEnabled val="1"/>
        </dgm:presLayoutVars>
      </dgm:prSet>
      <dgm:spPr/>
    </dgm:pt>
    <dgm:pt modelId="{C082F93C-51DC-2A46-B63E-0502E5896941}" type="pres">
      <dgm:prSet presAssocID="{68F01A36-161F-3F40-BB3B-AEDD6015415B}" presName="aSpace" presStyleCnt="0"/>
      <dgm:spPr/>
    </dgm:pt>
    <dgm:pt modelId="{7F9A5A10-DFC5-3C41-BC49-90761656438F}" type="pres">
      <dgm:prSet presAssocID="{B16BB7F0-367B-D245-8523-93FD6042C67B}" presName="compNode" presStyleCnt="0"/>
      <dgm:spPr/>
    </dgm:pt>
    <dgm:pt modelId="{B2D7E26B-FCFD-F445-BBD7-A4E6B722DC83}" type="pres">
      <dgm:prSet presAssocID="{B16BB7F0-367B-D245-8523-93FD6042C67B}" presName="noGeometry" presStyleCnt="0"/>
      <dgm:spPr/>
    </dgm:pt>
    <dgm:pt modelId="{89B2267E-DF01-2D44-8FC8-0C5757571C4A}" type="pres">
      <dgm:prSet presAssocID="{B16BB7F0-367B-D245-8523-93FD6042C67B}" presName="childTextVisible" presStyleLbl="bgAccFollowNode1" presStyleIdx="4" presStyleCnt="5">
        <dgm:presLayoutVars>
          <dgm:bulletEnabled val="1"/>
        </dgm:presLayoutVars>
      </dgm:prSet>
      <dgm:spPr/>
    </dgm:pt>
    <dgm:pt modelId="{0A57CBD5-9733-024D-B4DA-8387044E53C3}" type="pres">
      <dgm:prSet presAssocID="{B16BB7F0-367B-D245-8523-93FD6042C67B}" presName="childTextHidden" presStyleLbl="bgAccFollowNode1" presStyleIdx="4" presStyleCnt="5"/>
      <dgm:spPr/>
    </dgm:pt>
    <dgm:pt modelId="{96AECE7A-A58E-DA44-B52A-DE602B763BF1}" type="pres">
      <dgm:prSet presAssocID="{B16BB7F0-367B-D245-8523-93FD6042C67B}" presName="parentText" presStyleLbl="node1" presStyleIdx="4" presStyleCnt="5">
        <dgm:presLayoutVars>
          <dgm:chMax val="1"/>
          <dgm:bulletEnabled val="1"/>
        </dgm:presLayoutVars>
      </dgm:prSet>
      <dgm:spPr/>
    </dgm:pt>
  </dgm:ptLst>
  <dgm:cxnLst>
    <dgm:cxn modelId="{ED632E0D-CE1C-7541-9EE7-40D49EA51903}" srcId="{1D8A89CD-CEEA-724E-8AFA-66809F94ECBC}" destId="{B16BB7F0-367B-D245-8523-93FD6042C67B}" srcOrd="4" destOrd="0" parTransId="{D98A5609-1561-6848-92FB-C5701733D361}" sibTransId="{E12D30A8-3C51-9440-AFD0-AE407773C4DB}"/>
    <dgm:cxn modelId="{C876F40D-D127-6841-8686-BF74336CFDCE}" type="presOf" srcId="{DA19F5AA-8395-7244-9DF1-05169E65CFF8}" destId="{EF254983-F10E-5240-8860-E866C0C78AED}" srcOrd="1" destOrd="0" presId="urn:microsoft.com/office/officeart/2005/8/layout/hProcess6"/>
    <dgm:cxn modelId="{66802E13-9A81-E643-B3A1-E53025C3AC29}" type="presOf" srcId="{112D1F02-05BC-5D4E-9171-F365317CA011}" destId="{C3835407-3CB7-3641-A376-EA8AF3C182A5}" srcOrd="0" destOrd="0" presId="urn:microsoft.com/office/officeart/2005/8/layout/hProcess6"/>
    <dgm:cxn modelId="{E361661D-2B28-5A4F-A4C8-1C609DD00DDB}" type="presOf" srcId="{0A208E75-DAF5-8946-AEA9-BBAACE81EFA5}" destId="{89B2267E-DF01-2D44-8FC8-0C5757571C4A}" srcOrd="0" destOrd="0" presId="urn:microsoft.com/office/officeart/2005/8/layout/hProcess6"/>
    <dgm:cxn modelId="{47B43D31-C6A8-214D-B499-87773ADF62EE}" type="presOf" srcId="{DFF299C9-B60A-9F44-B935-5EB550865516}" destId="{424DF810-7FA1-0D40-AF21-F6DE0BBFADFA}" srcOrd="0" destOrd="0" presId="urn:microsoft.com/office/officeart/2005/8/layout/hProcess6"/>
    <dgm:cxn modelId="{C7BB6637-332A-3E4A-89E4-C1F69A3A5B55}" srcId="{8E492845-BF4E-D94B-8861-54FBA0FDAD56}" destId="{DFF299C9-B60A-9F44-B935-5EB550865516}" srcOrd="0" destOrd="0" parTransId="{86D3D14B-A13B-CA42-891D-BE5D1DB6B6FA}" sibTransId="{E3730430-F417-C94E-ACEB-8CF1CA9D1D3A}"/>
    <dgm:cxn modelId="{46331648-7266-1840-AF7E-756EB061A54E}" type="presOf" srcId="{DA19F5AA-8395-7244-9DF1-05169E65CFF8}" destId="{BAA65B5E-BF81-6243-977A-D17903B3AB32}" srcOrd="0" destOrd="0" presId="urn:microsoft.com/office/officeart/2005/8/layout/hProcess6"/>
    <dgm:cxn modelId="{6F61CE4C-BA22-F641-B5A4-4CC85AE81183}" srcId="{1D8A89CD-CEEA-724E-8AFA-66809F94ECBC}" destId="{112D1F02-05BC-5D4E-9171-F365317CA011}" srcOrd="0" destOrd="0" parTransId="{6C8F28FC-72A8-DB44-9C93-A27453444959}" sibTransId="{D2052571-89FC-EB4F-B4BF-C613AA5FC458}"/>
    <dgm:cxn modelId="{F49A166E-0B02-A647-AB7A-CA077C19582B}" type="presOf" srcId="{B16BB7F0-367B-D245-8523-93FD6042C67B}" destId="{96AECE7A-A58E-DA44-B52A-DE602B763BF1}" srcOrd="0" destOrd="0" presId="urn:microsoft.com/office/officeart/2005/8/layout/hProcess6"/>
    <dgm:cxn modelId="{B9A96C71-869A-5B49-B5B2-727D7E9E0B0E}" srcId="{112D1F02-05BC-5D4E-9171-F365317CA011}" destId="{DA19F5AA-8395-7244-9DF1-05169E65CFF8}" srcOrd="0" destOrd="0" parTransId="{202CA9FF-374D-8649-AB5A-D9B219598652}" sibTransId="{9A97F263-9ACF-6047-9C89-1F9962346844}"/>
    <dgm:cxn modelId="{4E86C552-4E19-514F-9AE5-8727C69DD985}" type="presOf" srcId="{8E492845-BF4E-D94B-8861-54FBA0FDAD56}" destId="{E6E748A3-61AA-9347-9692-453E0C367CB5}" srcOrd="0" destOrd="0" presId="urn:microsoft.com/office/officeart/2005/8/layout/hProcess6"/>
    <dgm:cxn modelId="{09B72075-3C5C-394F-B9B5-006E632867F4}" type="presOf" srcId="{29331FAB-5AAF-4B44-8CB1-5AC034802686}" destId="{58C96E8F-2FC9-2B47-A182-E6867C49D2DF}" srcOrd="0" destOrd="0" presId="urn:microsoft.com/office/officeart/2005/8/layout/hProcess6"/>
    <dgm:cxn modelId="{B30CE97C-9B3A-3E4A-BC46-F2FFD7891C34}" type="presOf" srcId="{DFF299C9-B60A-9F44-B935-5EB550865516}" destId="{8181E2B9-3C56-354D-ADA1-28CCCF8F11BA}" srcOrd="1" destOrd="0" presId="urn:microsoft.com/office/officeart/2005/8/layout/hProcess6"/>
    <dgm:cxn modelId="{56916D93-D7E2-0943-BA49-9120F2FDCF9F}" type="presOf" srcId="{29331FAB-5AAF-4B44-8CB1-5AC034802686}" destId="{0F2A7793-2D75-194B-89D8-426C4D09BA17}" srcOrd="1" destOrd="0" presId="urn:microsoft.com/office/officeart/2005/8/layout/hProcess6"/>
    <dgm:cxn modelId="{0E392A9B-357A-7D4F-A09F-0A31D2C59360}" srcId="{B16BB7F0-367B-D245-8523-93FD6042C67B}" destId="{0A208E75-DAF5-8946-AEA9-BBAACE81EFA5}" srcOrd="0" destOrd="0" parTransId="{AF29629A-771A-4241-B0BB-C023F090B798}" sibTransId="{4204BC79-3D9E-7C43-A897-F51997A7B59C}"/>
    <dgm:cxn modelId="{BB8EA9A6-BD3C-0A4A-BF0C-7E6D5E552438}" type="presOf" srcId="{3A59DD0E-2456-D24B-936E-C76E0C3F1D5C}" destId="{69830B2E-FEE4-E048-8519-70700ACD3759}" srcOrd="0" destOrd="0" presId="urn:microsoft.com/office/officeart/2005/8/layout/hProcess6"/>
    <dgm:cxn modelId="{BF7E59A7-6B44-2440-B1C2-87FE53EBADC1}" type="presOf" srcId="{0A208E75-DAF5-8946-AEA9-BBAACE81EFA5}" destId="{0A57CBD5-9733-024D-B4DA-8387044E53C3}" srcOrd="1" destOrd="0" presId="urn:microsoft.com/office/officeart/2005/8/layout/hProcess6"/>
    <dgm:cxn modelId="{C7700FC2-588C-BC4B-BDFD-E7B03D4A19F2}" srcId="{1D8A89CD-CEEA-724E-8AFA-66809F94ECBC}" destId="{3A59DD0E-2456-D24B-936E-C76E0C3F1D5C}" srcOrd="1" destOrd="0" parTransId="{C04FBAAA-EC06-CE4E-9549-B7F36B15E356}" sibTransId="{4EE2B2B3-8096-764F-BFCA-240C912AC631}"/>
    <dgm:cxn modelId="{28A85AC5-FF14-D141-929A-13E3B5865923}" srcId="{68F01A36-161F-3F40-BB3B-AEDD6015415B}" destId="{0A05D08D-B0EE-DE4D-ABD7-781492EF64AF}" srcOrd="0" destOrd="0" parTransId="{E4FA12F9-562A-4049-AD59-DC0825E4FCC8}" sibTransId="{B6C371E0-8CBA-C24C-B05F-3D2192F54AA9}"/>
    <dgm:cxn modelId="{C51FD6D0-0C44-E14D-8214-5DDD906B8D20}" srcId="{3A59DD0E-2456-D24B-936E-C76E0C3F1D5C}" destId="{29331FAB-5AAF-4B44-8CB1-5AC034802686}" srcOrd="0" destOrd="0" parTransId="{51ED262E-2A73-414F-9ED2-C2F97D68B6C1}" sibTransId="{D8FBB295-332F-B645-AB65-D41580F74670}"/>
    <dgm:cxn modelId="{4375D6D8-8211-834D-AD26-158893CEBDB8}" type="presOf" srcId="{1D8A89CD-CEEA-724E-8AFA-66809F94ECBC}" destId="{80E5CA1E-59C9-E84E-99C9-3178AA989B39}" srcOrd="0" destOrd="0" presId="urn:microsoft.com/office/officeart/2005/8/layout/hProcess6"/>
    <dgm:cxn modelId="{40AFB5E9-4396-1243-9752-444E66EB1635}" srcId="{1D8A89CD-CEEA-724E-8AFA-66809F94ECBC}" destId="{8E492845-BF4E-D94B-8861-54FBA0FDAD56}" srcOrd="2" destOrd="0" parTransId="{E536176A-F836-F341-9626-3CFCC096D16B}" sibTransId="{F811217F-0104-A14C-A23D-949473FE8F01}"/>
    <dgm:cxn modelId="{13B53BF1-6DE4-E045-B01A-DCAB8991CCC3}" srcId="{1D8A89CD-CEEA-724E-8AFA-66809F94ECBC}" destId="{68F01A36-161F-3F40-BB3B-AEDD6015415B}" srcOrd="3" destOrd="0" parTransId="{DA7F4D2C-DB4C-FD47-8E3A-F85944BB443C}" sibTransId="{EE67B2AA-4ABF-7141-A2BA-9E32C601CFD6}"/>
    <dgm:cxn modelId="{B16FBCF1-65C8-0E43-AD8D-EB2070656BD6}" type="presOf" srcId="{0A05D08D-B0EE-DE4D-ABD7-781492EF64AF}" destId="{83DD56ED-98C6-8C4C-A12E-57BA8F68BF9C}" srcOrd="0" destOrd="0" presId="urn:microsoft.com/office/officeart/2005/8/layout/hProcess6"/>
    <dgm:cxn modelId="{9CA3B7F3-E146-8549-ACE9-D471EA776254}" type="presOf" srcId="{0A05D08D-B0EE-DE4D-ABD7-781492EF64AF}" destId="{31593FE9-1295-B24D-BC08-1728C64DD44E}" srcOrd="1" destOrd="0" presId="urn:microsoft.com/office/officeart/2005/8/layout/hProcess6"/>
    <dgm:cxn modelId="{80DAE8F9-E879-9049-A203-763CE26C7D49}" type="presOf" srcId="{68F01A36-161F-3F40-BB3B-AEDD6015415B}" destId="{3A5B99D0-911B-2042-813E-12C9610BF597}" srcOrd="0" destOrd="0" presId="urn:microsoft.com/office/officeart/2005/8/layout/hProcess6"/>
    <dgm:cxn modelId="{BF9CE776-11FA-0A4D-A0DE-C4D4C5969ADC}" type="presParOf" srcId="{80E5CA1E-59C9-E84E-99C9-3178AA989B39}" destId="{4F519A7A-EFA4-4249-B372-9DE6D110B59A}" srcOrd="0" destOrd="0" presId="urn:microsoft.com/office/officeart/2005/8/layout/hProcess6"/>
    <dgm:cxn modelId="{166F4FF2-0D5A-FA4D-B498-4F71D2EA2566}" type="presParOf" srcId="{4F519A7A-EFA4-4249-B372-9DE6D110B59A}" destId="{D767D92A-791B-3E4B-8C17-F9F480172D1F}" srcOrd="0" destOrd="0" presId="urn:microsoft.com/office/officeart/2005/8/layout/hProcess6"/>
    <dgm:cxn modelId="{F15C9DD1-D37F-7D41-9354-76D2BE29F1D8}" type="presParOf" srcId="{4F519A7A-EFA4-4249-B372-9DE6D110B59A}" destId="{BAA65B5E-BF81-6243-977A-D17903B3AB32}" srcOrd="1" destOrd="0" presId="urn:microsoft.com/office/officeart/2005/8/layout/hProcess6"/>
    <dgm:cxn modelId="{B63D0E04-AB51-DA4A-8B9A-9068FF031AB8}" type="presParOf" srcId="{4F519A7A-EFA4-4249-B372-9DE6D110B59A}" destId="{EF254983-F10E-5240-8860-E866C0C78AED}" srcOrd="2" destOrd="0" presId="urn:microsoft.com/office/officeart/2005/8/layout/hProcess6"/>
    <dgm:cxn modelId="{7D437923-F327-3247-9CA8-3F3CDD1EBEEF}" type="presParOf" srcId="{4F519A7A-EFA4-4249-B372-9DE6D110B59A}" destId="{C3835407-3CB7-3641-A376-EA8AF3C182A5}" srcOrd="3" destOrd="0" presId="urn:microsoft.com/office/officeart/2005/8/layout/hProcess6"/>
    <dgm:cxn modelId="{43586B7B-468E-FA45-8452-C6B505E5FC30}" type="presParOf" srcId="{80E5CA1E-59C9-E84E-99C9-3178AA989B39}" destId="{BD9C3C3C-8D85-8541-AD59-5B0A00E68446}" srcOrd="1" destOrd="0" presId="urn:microsoft.com/office/officeart/2005/8/layout/hProcess6"/>
    <dgm:cxn modelId="{C02DC3E8-17FF-8C4B-A462-D234D6EA0942}" type="presParOf" srcId="{80E5CA1E-59C9-E84E-99C9-3178AA989B39}" destId="{06CFFF3C-22FC-AC45-BC0F-BD726FFC7B8B}" srcOrd="2" destOrd="0" presId="urn:microsoft.com/office/officeart/2005/8/layout/hProcess6"/>
    <dgm:cxn modelId="{10AC98C4-3DFE-D343-8EC1-10D31363251C}" type="presParOf" srcId="{06CFFF3C-22FC-AC45-BC0F-BD726FFC7B8B}" destId="{6713F36C-A662-A04A-B823-B7073054570E}" srcOrd="0" destOrd="0" presId="urn:microsoft.com/office/officeart/2005/8/layout/hProcess6"/>
    <dgm:cxn modelId="{35DB5BBB-6E6D-3C44-AB29-39313DDA0C00}" type="presParOf" srcId="{06CFFF3C-22FC-AC45-BC0F-BD726FFC7B8B}" destId="{58C96E8F-2FC9-2B47-A182-E6867C49D2DF}" srcOrd="1" destOrd="0" presId="urn:microsoft.com/office/officeart/2005/8/layout/hProcess6"/>
    <dgm:cxn modelId="{5FAECA82-D785-D845-84B0-586FF38A276A}" type="presParOf" srcId="{06CFFF3C-22FC-AC45-BC0F-BD726FFC7B8B}" destId="{0F2A7793-2D75-194B-89D8-426C4D09BA17}" srcOrd="2" destOrd="0" presId="urn:microsoft.com/office/officeart/2005/8/layout/hProcess6"/>
    <dgm:cxn modelId="{B89CD835-D3B3-6B44-9956-971D2A8240D5}" type="presParOf" srcId="{06CFFF3C-22FC-AC45-BC0F-BD726FFC7B8B}" destId="{69830B2E-FEE4-E048-8519-70700ACD3759}" srcOrd="3" destOrd="0" presId="urn:microsoft.com/office/officeart/2005/8/layout/hProcess6"/>
    <dgm:cxn modelId="{3072C94F-93D9-CC40-8597-D097584CA234}" type="presParOf" srcId="{80E5CA1E-59C9-E84E-99C9-3178AA989B39}" destId="{81B862A2-F762-9B48-A9B2-E7A80C5B5EF8}" srcOrd="3" destOrd="0" presId="urn:microsoft.com/office/officeart/2005/8/layout/hProcess6"/>
    <dgm:cxn modelId="{45F0247D-8AAD-6E45-9A60-B813195C140C}" type="presParOf" srcId="{80E5CA1E-59C9-E84E-99C9-3178AA989B39}" destId="{B36D347D-C9EA-EE41-9373-E52023B19F5E}" srcOrd="4" destOrd="0" presId="urn:microsoft.com/office/officeart/2005/8/layout/hProcess6"/>
    <dgm:cxn modelId="{CCE81DDC-3A77-0A44-9B8D-BFEC3F9501BC}" type="presParOf" srcId="{B36D347D-C9EA-EE41-9373-E52023B19F5E}" destId="{4EE8D065-9B82-CE42-A26E-EE64B9F9FE0B}" srcOrd="0" destOrd="0" presId="urn:microsoft.com/office/officeart/2005/8/layout/hProcess6"/>
    <dgm:cxn modelId="{5C79FE7F-3D41-0F47-BD9E-0A981A3B8277}" type="presParOf" srcId="{B36D347D-C9EA-EE41-9373-E52023B19F5E}" destId="{424DF810-7FA1-0D40-AF21-F6DE0BBFADFA}" srcOrd="1" destOrd="0" presId="urn:microsoft.com/office/officeart/2005/8/layout/hProcess6"/>
    <dgm:cxn modelId="{F8F18EFD-B07D-DB43-A4C0-39BB44525E1C}" type="presParOf" srcId="{B36D347D-C9EA-EE41-9373-E52023B19F5E}" destId="{8181E2B9-3C56-354D-ADA1-28CCCF8F11BA}" srcOrd="2" destOrd="0" presId="urn:microsoft.com/office/officeart/2005/8/layout/hProcess6"/>
    <dgm:cxn modelId="{243EAA10-F365-B144-85DD-3467D3DC1C33}" type="presParOf" srcId="{B36D347D-C9EA-EE41-9373-E52023B19F5E}" destId="{E6E748A3-61AA-9347-9692-453E0C367CB5}" srcOrd="3" destOrd="0" presId="urn:microsoft.com/office/officeart/2005/8/layout/hProcess6"/>
    <dgm:cxn modelId="{38BD3B6D-272E-2543-810F-93D4FCCB4126}" type="presParOf" srcId="{80E5CA1E-59C9-E84E-99C9-3178AA989B39}" destId="{425DAAA8-D73A-4740-B0CB-5913CA6BF4FF}" srcOrd="5" destOrd="0" presId="urn:microsoft.com/office/officeart/2005/8/layout/hProcess6"/>
    <dgm:cxn modelId="{3E467787-8D15-EF4F-AE75-42866158699B}" type="presParOf" srcId="{80E5CA1E-59C9-E84E-99C9-3178AA989B39}" destId="{9B29D546-2EF3-7E45-8A75-1648DE4403F8}" srcOrd="6" destOrd="0" presId="urn:microsoft.com/office/officeart/2005/8/layout/hProcess6"/>
    <dgm:cxn modelId="{7B33E886-3DDB-8846-8DF4-B003B0CB6620}" type="presParOf" srcId="{9B29D546-2EF3-7E45-8A75-1648DE4403F8}" destId="{E53553AC-A9E7-AB40-A728-AC274BB0FF95}" srcOrd="0" destOrd="0" presId="urn:microsoft.com/office/officeart/2005/8/layout/hProcess6"/>
    <dgm:cxn modelId="{DFDF7234-9042-D643-98DD-C790E29635E2}" type="presParOf" srcId="{9B29D546-2EF3-7E45-8A75-1648DE4403F8}" destId="{83DD56ED-98C6-8C4C-A12E-57BA8F68BF9C}" srcOrd="1" destOrd="0" presId="urn:microsoft.com/office/officeart/2005/8/layout/hProcess6"/>
    <dgm:cxn modelId="{28D1FFD5-B755-C44D-B021-23DAE74D3503}" type="presParOf" srcId="{9B29D546-2EF3-7E45-8A75-1648DE4403F8}" destId="{31593FE9-1295-B24D-BC08-1728C64DD44E}" srcOrd="2" destOrd="0" presId="urn:microsoft.com/office/officeart/2005/8/layout/hProcess6"/>
    <dgm:cxn modelId="{8CD3C77C-B34B-3A42-A4F0-307A54FB1250}" type="presParOf" srcId="{9B29D546-2EF3-7E45-8A75-1648DE4403F8}" destId="{3A5B99D0-911B-2042-813E-12C9610BF597}" srcOrd="3" destOrd="0" presId="urn:microsoft.com/office/officeart/2005/8/layout/hProcess6"/>
    <dgm:cxn modelId="{5C5A1D38-5281-EF4B-B071-C65EC92F8426}" type="presParOf" srcId="{80E5CA1E-59C9-E84E-99C9-3178AA989B39}" destId="{C082F93C-51DC-2A46-B63E-0502E5896941}" srcOrd="7" destOrd="0" presId="urn:microsoft.com/office/officeart/2005/8/layout/hProcess6"/>
    <dgm:cxn modelId="{FDA48B0B-0F0E-7347-81B0-44B103497AA0}" type="presParOf" srcId="{80E5CA1E-59C9-E84E-99C9-3178AA989B39}" destId="{7F9A5A10-DFC5-3C41-BC49-90761656438F}" srcOrd="8" destOrd="0" presId="urn:microsoft.com/office/officeart/2005/8/layout/hProcess6"/>
    <dgm:cxn modelId="{50D13B28-A0AD-3844-A9F6-1E0114D275FA}" type="presParOf" srcId="{7F9A5A10-DFC5-3C41-BC49-90761656438F}" destId="{B2D7E26B-FCFD-F445-BBD7-A4E6B722DC83}" srcOrd="0" destOrd="0" presId="urn:microsoft.com/office/officeart/2005/8/layout/hProcess6"/>
    <dgm:cxn modelId="{DAD1CE38-5063-6140-B806-D8500E24299A}" type="presParOf" srcId="{7F9A5A10-DFC5-3C41-BC49-90761656438F}" destId="{89B2267E-DF01-2D44-8FC8-0C5757571C4A}" srcOrd="1" destOrd="0" presId="urn:microsoft.com/office/officeart/2005/8/layout/hProcess6"/>
    <dgm:cxn modelId="{80C28C37-6C01-5643-932F-9126E1E348F6}" type="presParOf" srcId="{7F9A5A10-DFC5-3C41-BC49-90761656438F}" destId="{0A57CBD5-9733-024D-B4DA-8387044E53C3}" srcOrd="2" destOrd="0" presId="urn:microsoft.com/office/officeart/2005/8/layout/hProcess6"/>
    <dgm:cxn modelId="{548F4B0E-C18A-DF4C-B1DA-0A9B41F75608}" type="presParOf" srcId="{7F9A5A10-DFC5-3C41-BC49-90761656438F}" destId="{96AECE7A-A58E-DA44-B52A-DE602B763BF1}" srcOrd="3" destOrd="0" presId="urn:microsoft.com/office/officeart/2005/8/layout/hProcess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A65B5E-BF81-6243-977A-D17903B3AB32}">
      <dsp:nvSpPr>
        <dsp:cNvPr id="0" name=""/>
        <dsp:cNvSpPr/>
      </dsp:nvSpPr>
      <dsp:spPr>
        <a:xfrm>
          <a:off x="40797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Pick a topic</a:t>
          </a:r>
        </a:p>
      </dsp:txBody>
      <dsp:txXfrm>
        <a:off x="811332" y="2854134"/>
        <a:ext cx="786551" cy="987245"/>
      </dsp:txXfrm>
    </dsp:sp>
    <dsp:sp modelId="{C3835407-3CB7-3641-A376-EA8AF3C182A5}">
      <dsp:nvSpPr>
        <dsp:cNvPr id="0" name=""/>
        <dsp:cNvSpPr/>
      </dsp:nvSpPr>
      <dsp:spPr>
        <a:xfrm>
          <a:off x="461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now</a:t>
          </a:r>
        </a:p>
      </dsp:txBody>
      <dsp:txXfrm>
        <a:off x="122753" y="3062538"/>
        <a:ext cx="570437" cy="570437"/>
      </dsp:txXfrm>
    </dsp:sp>
    <dsp:sp modelId="{58C96E8F-2FC9-2B47-A182-E6867C49D2DF}">
      <dsp:nvSpPr>
        <dsp:cNvPr id="0" name=""/>
        <dsp:cNvSpPr/>
      </dsp:nvSpPr>
      <dsp:spPr>
        <a:xfrm>
          <a:off x="252561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Submit proposal</a:t>
          </a:r>
        </a:p>
      </dsp:txBody>
      <dsp:txXfrm>
        <a:off x="2928972" y="2854134"/>
        <a:ext cx="786551" cy="987245"/>
      </dsp:txXfrm>
    </dsp:sp>
    <dsp:sp modelId="{69830B2E-FEE4-E048-8519-70700ACD3759}">
      <dsp:nvSpPr>
        <dsp:cNvPr id="0" name=""/>
        <dsp:cNvSpPr/>
      </dsp:nvSpPr>
      <dsp:spPr>
        <a:xfrm>
          <a:off x="212225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16 Oct</a:t>
          </a:r>
        </a:p>
      </dsp:txBody>
      <dsp:txXfrm>
        <a:off x="2240393" y="3062538"/>
        <a:ext cx="570437" cy="570437"/>
      </dsp:txXfrm>
    </dsp:sp>
    <dsp:sp modelId="{424DF810-7FA1-0D40-AF21-F6DE0BBFADFA}">
      <dsp:nvSpPr>
        <dsp:cNvPr id="0" name=""/>
        <dsp:cNvSpPr/>
      </dsp:nvSpPr>
      <dsp:spPr>
        <a:xfrm>
          <a:off x="464325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Poster draft submission</a:t>
          </a:r>
        </a:p>
      </dsp:txBody>
      <dsp:txXfrm>
        <a:off x="5046612" y="2854134"/>
        <a:ext cx="786551" cy="987245"/>
      </dsp:txXfrm>
    </dsp:sp>
    <dsp:sp modelId="{E6E748A3-61AA-9347-9692-453E0C367CB5}">
      <dsp:nvSpPr>
        <dsp:cNvPr id="0" name=""/>
        <dsp:cNvSpPr/>
      </dsp:nvSpPr>
      <dsp:spPr>
        <a:xfrm>
          <a:off x="423989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13</a:t>
          </a:r>
        </a:p>
        <a:p>
          <a:pPr marL="0" lvl="0" indent="0" algn="ctr" defTabSz="755650">
            <a:lnSpc>
              <a:spcPct val="90000"/>
            </a:lnSpc>
            <a:spcBef>
              <a:spcPct val="0"/>
            </a:spcBef>
            <a:spcAft>
              <a:spcPct val="35000"/>
            </a:spcAft>
            <a:buNone/>
          </a:pPr>
          <a:r>
            <a:rPr lang="en-GB" sz="1700" kern="1200" dirty="0"/>
            <a:t>Nov</a:t>
          </a:r>
        </a:p>
      </dsp:txBody>
      <dsp:txXfrm>
        <a:off x="4358033" y="3062538"/>
        <a:ext cx="570437" cy="570437"/>
      </dsp:txXfrm>
    </dsp:sp>
    <dsp:sp modelId="{83DD56ED-98C6-8C4C-A12E-57BA8F68BF9C}">
      <dsp:nvSpPr>
        <dsp:cNvPr id="0" name=""/>
        <dsp:cNvSpPr/>
      </dsp:nvSpPr>
      <dsp:spPr>
        <a:xfrm>
          <a:off x="676089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Final poster submission</a:t>
          </a:r>
        </a:p>
      </dsp:txBody>
      <dsp:txXfrm>
        <a:off x="7164252" y="2854134"/>
        <a:ext cx="786551" cy="987245"/>
      </dsp:txXfrm>
    </dsp:sp>
    <dsp:sp modelId="{3A5B99D0-911B-2042-813E-12C9610BF597}">
      <dsp:nvSpPr>
        <dsp:cNvPr id="0" name=""/>
        <dsp:cNvSpPr/>
      </dsp:nvSpPr>
      <dsp:spPr>
        <a:xfrm>
          <a:off x="635753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b="1" kern="1200" dirty="0">
              <a:solidFill>
                <a:schemeClr val="bg1"/>
              </a:solidFill>
            </a:rPr>
            <a:t>Dec 11</a:t>
          </a:r>
        </a:p>
      </dsp:txBody>
      <dsp:txXfrm>
        <a:off x="6475673" y="3062538"/>
        <a:ext cx="570437" cy="570437"/>
      </dsp:txXfrm>
    </dsp:sp>
    <dsp:sp modelId="{89B2267E-DF01-2D44-8FC8-0C5757571C4A}">
      <dsp:nvSpPr>
        <dsp:cNvPr id="0" name=""/>
        <dsp:cNvSpPr/>
      </dsp:nvSpPr>
      <dsp:spPr>
        <a:xfrm>
          <a:off x="8878532" y="2642582"/>
          <a:ext cx="1613439" cy="1410349"/>
        </a:xfrm>
        <a:prstGeom prst="rightArrow">
          <a:avLst>
            <a:gd name="adj1" fmla="val 70000"/>
            <a:gd name="adj2" fmla="val 5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6985" rIns="13970" bIns="6985" numCol="1" spcCol="1270" anchor="ctr" anchorCtr="0">
          <a:noAutofit/>
        </a:bodyPr>
        <a:lstStyle/>
        <a:p>
          <a:pPr marL="0" lvl="0" indent="0" algn="ctr" defTabSz="488950">
            <a:lnSpc>
              <a:spcPct val="90000"/>
            </a:lnSpc>
            <a:spcBef>
              <a:spcPct val="0"/>
            </a:spcBef>
            <a:spcAft>
              <a:spcPct val="35000"/>
            </a:spcAft>
            <a:buNone/>
          </a:pPr>
          <a:r>
            <a:rPr lang="en-GB" sz="1100" kern="1200" dirty="0"/>
            <a:t>Conference</a:t>
          </a:r>
        </a:p>
      </dsp:txBody>
      <dsp:txXfrm>
        <a:off x="9281892" y="2854134"/>
        <a:ext cx="786551" cy="987245"/>
      </dsp:txXfrm>
    </dsp:sp>
    <dsp:sp modelId="{96AECE7A-A58E-DA44-B52A-DE602B763BF1}">
      <dsp:nvSpPr>
        <dsp:cNvPr id="0" name=""/>
        <dsp:cNvSpPr/>
      </dsp:nvSpPr>
      <dsp:spPr>
        <a:xfrm>
          <a:off x="8475172" y="2944397"/>
          <a:ext cx="806719" cy="8067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GB" sz="1700" kern="1200" dirty="0"/>
            <a:t>Dec 11</a:t>
          </a:r>
        </a:p>
      </dsp:txBody>
      <dsp:txXfrm>
        <a:off x="8593313" y="3062538"/>
        <a:ext cx="570437" cy="57043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B5CB47-9F9E-4D15-9FC4-7FACFC21BF18}" type="datetimeFigureOut">
              <a:rPr lang="LID4096" smtClean="0"/>
              <a:t>10/02/2025</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54570B-462B-444A-9E6A-82C743DA6601}" type="slidenum">
              <a:rPr lang="LID4096" smtClean="0"/>
              <a:t>‹#›</a:t>
            </a:fld>
            <a:endParaRPr lang="LID4096"/>
          </a:p>
        </p:txBody>
      </p:sp>
    </p:spTree>
    <p:extLst>
      <p:ext uri="{BB962C8B-B14F-4D97-AF65-F5344CB8AC3E}">
        <p14:creationId xmlns:p14="http://schemas.microsoft.com/office/powerpoint/2010/main" val="41604266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193269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13</a:t>
            </a:fld>
            <a:endParaRPr lang="fr-FR" dirty="0"/>
          </a:p>
        </p:txBody>
      </p:sp>
    </p:spTree>
    <p:extLst>
      <p:ext uri="{BB962C8B-B14F-4D97-AF65-F5344CB8AC3E}">
        <p14:creationId xmlns:p14="http://schemas.microsoft.com/office/powerpoint/2010/main" val="314050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14</a:t>
            </a:fld>
            <a:endParaRPr lang="fr-FR" dirty="0"/>
          </a:p>
        </p:txBody>
      </p:sp>
    </p:spTree>
    <p:extLst>
      <p:ext uri="{BB962C8B-B14F-4D97-AF65-F5344CB8AC3E}">
        <p14:creationId xmlns:p14="http://schemas.microsoft.com/office/powerpoint/2010/main" val="1258402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15</a:t>
            </a:fld>
            <a:endParaRPr lang="fr-FR" dirty="0"/>
          </a:p>
        </p:txBody>
      </p:sp>
    </p:spTree>
    <p:extLst>
      <p:ext uri="{BB962C8B-B14F-4D97-AF65-F5344CB8AC3E}">
        <p14:creationId xmlns:p14="http://schemas.microsoft.com/office/powerpoint/2010/main" val="3577756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16</a:t>
            </a:fld>
            <a:endParaRPr lang="fr-FR" dirty="0"/>
          </a:p>
        </p:txBody>
      </p:sp>
    </p:spTree>
    <p:extLst>
      <p:ext uri="{BB962C8B-B14F-4D97-AF65-F5344CB8AC3E}">
        <p14:creationId xmlns:p14="http://schemas.microsoft.com/office/powerpoint/2010/main" val="533651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17</a:t>
            </a:fld>
            <a:endParaRPr lang="fr-FR" dirty="0"/>
          </a:p>
        </p:txBody>
      </p:sp>
    </p:spTree>
    <p:extLst>
      <p:ext uri="{BB962C8B-B14F-4D97-AF65-F5344CB8AC3E}">
        <p14:creationId xmlns:p14="http://schemas.microsoft.com/office/powerpoint/2010/main" val="3470103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18</a:t>
            </a:fld>
            <a:endParaRPr lang="fr-FR" dirty="0"/>
          </a:p>
        </p:txBody>
      </p:sp>
    </p:spTree>
    <p:extLst>
      <p:ext uri="{BB962C8B-B14F-4D97-AF65-F5344CB8AC3E}">
        <p14:creationId xmlns:p14="http://schemas.microsoft.com/office/powerpoint/2010/main" val="1095512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19</a:t>
            </a:fld>
            <a:endParaRPr lang="fr-FR" dirty="0"/>
          </a:p>
        </p:txBody>
      </p:sp>
    </p:spTree>
    <p:extLst>
      <p:ext uri="{BB962C8B-B14F-4D97-AF65-F5344CB8AC3E}">
        <p14:creationId xmlns:p14="http://schemas.microsoft.com/office/powerpoint/2010/main" val="12525805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20</a:t>
            </a:fld>
            <a:endParaRPr lang="fr-FR" dirty="0"/>
          </a:p>
        </p:txBody>
      </p:sp>
    </p:spTree>
    <p:extLst>
      <p:ext uri="{BB962C8B-B14F-4D97-AF65-F5344CB8AC3E}">
        <p14:creationId xmlns:p14="http://schemas.microsoft.com/office/powerpoint/2010/main" val="9528420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https://www.epfl.ch/labs/lapi/wp-content/uploads/2020/03/NASAClouds.pdf</a:t>
            </a:r>
            <a:endParaRPr lang="LID4096" dirty="0"/>
          </a:p>
        </p:txBody>
      </p:sp>
      <p:sp>
        <p:nvSpPr>
          <p:cNvPr id="4" name="Slide Number Placeholder 3"/>
          <p:cNvSpPr>
            <a:spLocks noGrp="1"/>
          </p:cNvSpPr>
          <p:nvPr>
            <p:ph type="sldNum" sz="quarter" idx="5"/>
          </p:nvPr>
        </p:nvSpPr>
        <p:spPr/>
        <p:txBody>
          <a:bodyPr/>
          <a:lstStyle/>
          <a:p>
            <a:fld id="{3B54570B-462B-444A-9E6A-82C743DA6601}" type="slidenum">
              <a:rPr lang="LID4096" smtClean="0"/>
              <a:t>23</a:t>
            </a:fld>
            <a:endParaRPr lang="LID4096"/>
          </a:p>
        </p:txBody>
      </p:sp>
    </p:spTree>
    <p:extLst>
      <p:ext uri="{BB962C8B-B14F-4D97-AF65-F5344CB8AC3E}">
        <p14:creationId xmlns:p14="http://schemas.microsoft.com/office/powerpoint/2010/main" val="2572961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http://www.climatechange2013.org/report/reports-graphic/ch7-graphics/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C73C5A5-2EF3-48A5-8793-84D414BC8B39}"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907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H" dirty="0"/>
              <a:t>https://allaboutaerosol.files.wordpress.com/2015/10/aerosoleffects.jpg</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3C73C5A5-2EF3-48A5-8793-84D414BC8B39}"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9317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4CF50783-AAED-1941-8BCC-9F6140F0A6B1}" type="slidenum">
              <a:rPr kumimoji="0" lang="fr-FR"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79680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8</a:t>
            </a:fld>
            <a:endParaRPr lang="fr-FR" dirty="0"/>
          </a:p>
        </p:txBody>
      </p:sp>
    </p:spTree>
    <p:extLst>
      <p:ext uri="{BB962C8B-B14F-4D97-AF65-F5344CB8AC3E}">
        <p14:creationId xmlns:p14="http://schemas.microsoft.com/office/powerpoint/2010/main" val="1230851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9</a:t>
            </a:fld>
            <a:endParaRPr lang="fr-FR" dirty="0"/>
          </a:p>
        </p:txBody>
      </p:sp>
    </p:spTree>
    <p:extLst>
      <p:ext uri="{BB962C8B-B14F-4D97-AF65-F5344CB8AC3E}">
        <p14:creationId xmlns:p14="http://schemas.microsoft.com/office/powerpoint/2010/main" val="750636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10</a:t>
            </a:fld>
            <a:endParaRPr lang="fr-FR" dirty="0"/>
          </a:p>
        </p:txBody>
      </p:sp>
    </p:spTree>
    <p:extLst>
      <p:ext uri="{BB962C8B-B14F-4D97-AF65-F5344CB8AC3E}">
        <p14:creationId xmlns:p14="http://schemas.microsoft.com/office/powerpoint/2010/main" val="683230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11</a:t>
            </a:fld>
            <a:endParaRPr lang="fr-FR" dirty="0"/>
          </a:p>
        </p:txBody>
      </p:sp>
    </p:spTree>
    <p:extLst>
      <p:ext uri="{BB962C8B-B14F-4D97-AF65-F5344CB8AC3E}">
        <p14:creationId xmlns:p14="http://schemas.microsoft.com/office/powerpoint/2010/main" val="8193375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4CF50783-AAED-1941-8BCC-9F6140F0A6B1}" type="slidenum">
              <a:rPr lang="fr-FR" smtClean="0"/>
              <a:pPr/>
              <a:t>12</a:t>
            </a:fld>
            <a:endParaRPr lang="fr-FR" dirty="0"/>
          </a:p>
        </p:txBody>
      </p:sp>
    </p:spTree>
    <p:extLst>
      <p:ext uri="{BB962C8B-B14F-4D97-AF65-F5344CB8AC3E}">
        <p14:creationId xmlns:p14="http://schemas.microsoft.com/office/powerpoint/2010/main" val="1099761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fr-FR"/>
              <a:t>Cliquez sur l'icône pour ajouter une image</a:t>
            </a: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fr-FR"/>
              <a:t>Modifiez le style du titre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r-FR"/>
              <a:t>Modifiez le style des sous-titres du masque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userDrawn="1"/>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fr-FR"/>
              <a:t>Modifier les styles du texte du masque
Deuxième niveau
Troisième niveau
Quatrième niveau
Cinquième niveau</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r>
              <a:rPr lang="fr-FR" dirty="0"/>
              <a:t>Modifier les styles du texte du masque</a:t>
            </a:r>
          </a:p>
        </p:txBody>
      </p:sp>
    </p:spTree>
    <p:extLst>
      <p:ext uri="{BB962C8B-B14F-4D97-AF65-F5344CB8AC3E}">
        <p14:creationId xmlns:p14="http://schemas.microsoft.com/office/powerpoint/2010/main" val="355753175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fr-FR"/>
              <a:t>Modifier les styles du texte du masque
Deuxième niveau
Troisième niveau
Quatrième niveau
Cinquième niveau</a:t>
            </a:r>
          </a:p>
        </p:txBody>
      </p:sp>
      <p:sp>
        <p:nvSpPr>
          <p:cNvPr id="4" name="Content Placeholder 3"/>
          <p:cNvSpPr>
            <a:spLocks noGrp="1"/>
          </p:cNvSpPr>
          <p:nvPr>
            <p:ph sz="half" idx="2"/>
          </p:nvPr>
        </p:nvSpPr>
        <p:spPr>
          <a:xfrm>
            <a:off x="6613029" y="2084917"/>
            <a:ext cx="4895288" cy="4351339"/>
          </a:xfrm>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35658843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fr-FR"/>
              <a:t>Modifiez le style du titre</a:t>
            </a: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208634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fr-FR"/>
              <a:t>Cliquez sur l'icône pour ajouter une image</a:t>
            </a: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fr-FR"/>
              <a:t>Modifiez le style du titre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r>
              <a:rPr lang="fr-CH"/>
              <a:t>NAME EVENT / NAME PRESENTATION</a:t>
            </a:r>
            <a:endParaRPr lang="fr-FR" dirty="0"/>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r>
              <a:rPr lang="fr-FR"/>
              <a:t>Speaker </a:t>
            </a:r>
            <a:endParaRPr lang="fr-FR" dirty="0"/>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024142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fr-FR"/>
              <a:t>Cliquez sur l'icône pour ajouter une image</a:t>
            </a: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r>
              <a:rPr lang="fr-FR"/>
              <a:t>Speaker </a:t>
            </a:r>
            <a:endParaRPr lang="fr-FR" dirty="0"/>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56487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fr-FR"/>
              <a:t>Cliquez sur l'icône pour ajouter une image</a:t>
            </a: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fr-FR"/>
              <a:t>Modifier les styles du texte du masque
Deuxième niveau
Troisième niveau
Quatrième niveau
Cinquième niveau</a:t>
            </a:r>
            <a:endParaRPr lang="fr-CH" dirty="0"/>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r>
              <a:rPr lang="fr-CH"/>
              <a:t>NAME EVENT / NAME PRESENTATION</a:t>
            </a:r>
            <a:endParaRPr lang="fr-FR" dirty="0"/>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r>
              <a:rPr lang="fr-FR"/>
              <a:t>Speaker </a:t>
            </a:r>
            <a:endParaRPr lang="fr-FR" dirty="0"/>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fr-FR"/>
              <a:t>Modifiez le style du titre</a:t>
            </a:r>
          </a:p>
        </p:txBody>
      </p:sp>
    </p:spTree>
    <p:extLst>
      <p:ext uri="{BB962C8B-B14F-4D97-AF65-F5344CB8AC3E}">
        <p14:creationId xmlns:p14="http://schemas.microsoft.com/office/powerpoint/2010/main" val="32350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r>
              <a:rPr lang="fr-CH"/>
              <a:t>NAME EVENT / NAME PRESENTATION</a:t>
            </a:r>
            <a:endParaRPr lang="fr-FR" dirty="0"/>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r>
              <a:rPr lang="fr-FR"/>
              <a:t>Speaker </a:t>
            </a:r>
            <a:endParaRPr lang="fr-FR" dirty="0"/>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9932110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B5D0F12A-F766-4E91-A844-0CCA3ED08585}" type="datetime1">
              <a:rPr lang="fr-CH" smtClean="0"/>
              <a:t>02.10.2025</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25082472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Diapositive de titre">
    <p:spTree>
      <p:nvGrpSpPr>
        <p:cNvPr id="1" name=""/>
        <p:cNvGrpSpPr/>
        <p:nvPr/>
      </p:nvGrpSpPr>
      <p:grpSpPr>
        <a:xfrm>
          <a:off x="0" y="0"/>
          <a:ext cx="0" cy="0"/>
          <a:chOff x="0" y="0"/>
          <a:chExt cx="0" cy="0"/>
        </a:xfrm>
      </p:grpSpPr>
      <p:sp>
        <p:nvSpPr>
          <p:cNvPr id="12" name="Espace réservé pour une image  11">
            <a:extLst>
              <a:ext uri="{FF2B5EF4-FFF2-40B4-BE49-F238E27FC236}">
                <a16:creationId xmlns:a16="http://schemas.microsoft.com/office/drawing/2014/main" id="{4CF6F629-51E7-9F40-939D-F50AE3925ADE}"/>
              </a:ext>
            </a:extLst>
          </p:cNvPr>
          <p:cNvSpPr>
            <a:spLocks noGrp="1"/>
          </p:cNvSpPr>
          <p:nvPr>
            <p:ph type="pic" sz="quarter" idx="10"/>
          </p:nvPr>
        </p:nvSpPr>
        <p:spPr>
          <a:xfrm>
            <a:off x="1775885" y="0"/>
            <a:ext cx="10416116" cy="6597651"/>
          </a:xfrm>
        </p:spPr>
        <p:txBody>
          <a:bodyPr/>
          <a:lstStyle/>
          <a:p>
            <a:r>
              <a:rPr lang="en-US"/>
              <a:t>Click icon to add picture</a:t>
            </a:r>
            <a:endParaRPr lang="fr-FR"/>
          </a:p>
        </p:txBody>
      </p:sp>
      <p:sp>
        <p:nvSpPr>
          <p:cNvPr id="2" name="Title 1"/>
          <p:cNvSpPr>
            <a:spLocks noGrp="1"/>
          </p:cNvSpPr>
          <p:nvPr>
            <p:ph type="ctrTitle"/>
          </p:nvPr>
        </p:nvSpPr>
        <p:spPr>
          <a:xfrm>
            <a:off x="8540752" y="1048714"/>
            <a:ext cx="3651249" cy="3117849"/>
          </a:xfrm>
          <a:solidFill>
            <a:schemeClr val="accent1"/>
          </a:solidFill>
        </p:spPr>
        <p:txBody>
          <a:bodyPr lIns="216000" anchor="ctr" anchorCtr="0">
            <a:normAutofit/>
          </a:bodyPr>
          <a:lstStyle>
            <a:lvl1pPr algn="l">
              <a:defRPr sz="4800">
                <a:solidFill>
                  <a:schemeClr val="bg1"/>
                </a:solidFill>
              </a:defRPr>
            </a:lvl1pPr>
          </a:lstStyle>
          <a:p>
            <a:r>
              <a:rPr lang="en-US"/>
              <a:t>Click to edit Master title style</a:t>
            </a:r>
            <a:endParaRPr lang="en-US" dirty="0"/>
          </a:p>
        </p:txBody>
      </p:sp>
      <p:sp>
        <p:nvSpPr>
          <p:cNvPr id="3" name="Subtitle 2"/>
          <p:cNvSpPr>
            <a:spLocks noGrp="1"/>
          </p:cNvSpPr>
          <p:nvPr>
            <p:ph type="subTitle" idx="1"/>
          </p:nvPr>
        </p:nvSpPr>
        <p:spPr>
          <a:xfrm>
            <a:off x="6102351" y="4166563"/>
            <a:ext cx="2438400" cy="2091267"/>
          </a:xfrm>
          <a:solidFill>
            <a:schemeClr val="tx1"/>
          </a:solidFill>
        </p:spPr>
        <p:txBody>
          <a:bodyPr lIns="90000" anchor="ctr" anchorCtr="0">
            <a:normAutofit/>
          </a:bodyPr>
          <a:lstStyle>
            <a:lvl1pPr marL="0" indent="0" algn="ctr">
              <a:buNone/>
              <a:defRPr sz="16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pic>
        <p:nvPicPr>
          <p:cNvPr id="9" name="Image 8">
            <a:extLst>
              <a:ext uri="{FF2B5EF4-FFF2-40B4-BE49-F238E27FC236}">
                <a16:creationId xmlns:a16="http://schemas.microsoft.com/office/drawing/2014/main" id="{6535A482-EC85-1C41-A1E4-7882A0E39FFD}"/>
              </a:ext>
            </a:extLst>
          </p:cNvPr>
          <p:cNvPicPr>
            <a:picLocks noChangeAspect="1"/>
          </p:cNvPicPr>
          <p:nvPr/>
        </p:nvPicPr>
        <p:blipFill>
          <a:blip r:embed="rId2"/>
          <a:stretch>
            <a:fillRect/>
          </a:stretch>
        </p:blipFill>
        <p:spPr>
          <a:xfrm>
            <a:off x="110197" y="107045"/>
            <a:ext cx="1567068" cy="678207"/>
          </a:xfrm>
          <a:prstGeom prst="rect">
            <a:avLst/>
          </a:prstGeom>
        </p:spPr>
      </p:pic>
      <p:sp>
        <p:nvSpPr>
          <p:cNvPr id="16" name="Espace réservé du texte 4">
            <a:extLst>
              <a:ext uri="{FF2B5EF4-FFF2-40B4-BE49-F238E27FC236}">
                <a16:creationId xmlns:a16="http://schemas.microsoft.com/office/drawing/2014/main" id="{01960462-6F28-0740-916D-499D3BEDB2BE}"/>
              </a:ext>
            </a:extLst>
          </p:cNvPr>
          <p:cNvSpPr>
            <a:spLocks noGrp="1"/>
          </p:cNvSpPr>
          <p:nvPr>
            <p:ph type="body" sz="quarter" idx="11"/>
          </p:nvPr>
        </p:nvSpPr>
        <p:spPr>
          <a:xfrm>
            <a:off x="8534400" y="6244168"/>
            <a:ext cx="2438400" cy="613833"/>
          </a:xfrm>
          <a:solidFill>
            <a:schemeClr val="bg1"/>
          </a:solidFill>
        </p:spPr>
        <p:txBody>
          <a:bodyPr lIns="90000" anchor="ctr">
            <a:noAutofit/>
          </a:bodyPr>
          <a:lstStyle>
            <a:lvl1pPr marL="0" indent="0" algn="ctr">
              <a:buNone/>
              <a:defRPr sz="1467"/>
            </a:lvl1pPr>
          </a:lstStyle>
          <a:p>
            <a:pPr lvl="0"/>
            <a:r>
              <a:rPr lang="en-US"/>
              <a:t>Edit Master text styles</a:t>
            </a:r>
          </a:p>
        </p:txBody>
      </p:sp>
      <p:sp>
        <p:nvSpPr>
          <p:cNvPr id="5" name="Espace réservé du texte 4">
            <a:extLst>
              <a:ext uri="{FF2B5EF4-FFF2-40B4-BE49-F238E27FC236}">
                <a16:creationId xmlns:a16="http://schemas.microsoft.com/office/drawing/2014/main" id="{1E187583-F16A-6F41-8B68-000F9C9C20D3}"/>
              </a:ext>
            </a:extLst>
          </p:cNvPr>
          <p:cNvSpPr>
            <a:spLocks noGrp="1"/>
          </p:cNvSpPr>
          <p:nvPr>
            <p:ph type="body" sz="quarter" idx="12"/>
          </p:nvPr>
        </p:nvSpPr>
        <p:spPr>
          <a:xfrm>
            <a:off x="110067" y="5920353"/>
            <a:ext cx="931333" cy="677300"/>
          </a:xfrm>
        </p:spPr>
        <p:txBody>
          <a:bodyPr lIns="0" tIns="0" rIns="0" bIns="0" anchor="b" anchorCtr="0">
            <a:noAutofit/>
          </a:bodyPr>
          <a:lstStyle>
            <a:lvl1pPr marL="152396" indent="-143930">
              <a:buFontTx/>
              <a:buBlip>
                <a:blip r:embed="rId3"/>
              </a:buBlip>
              <a:tabLst/>
              <a:defRPr sz="933">
                <a:solidFill>
                  <a:schemeClr val="tx1"/>
                </a:solidFill>
              </a:defRPr>
            </a:lvl1pPr>
          </a:lstStyle>
          <a:p>
            <a:pPr lvl="0"/>
            <a:r>
              <a:rPr lang="en-US"/>
              <a:t>Edit Master text styles</a:t>
            </a:r>
          </a:p>
        </p:txBody>
      </p:sp>
    </p:spTree>
    <p:extLst>
      <p:ext uri="{BB962C8B-B14F-4D97-AF65-F5344CB8AC3E}">
        <p14:creationId xmlns:p14="http://schemas.microsoft.com/office/powerpoint/2010/main" val="35640222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5" orient="horz" pos="123">
          <p15:clr>
            <a:srgbClr val="FBAE40"/>
          </p15:clr>
        </p15:guide>
        <p15:guide id="6" orient="horz" pos="3117">
          <p15:clr>
            <a:srgbClr val="FBAE40"/>
          </p15:clr>
        </p15:guide>
        <p15:guide id="7" pos="83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71B9E46E-67BC-4986-9943-C46D71A45186}" type="datetime1">
              <a:rPr lang="fr-CH" smtClean="0"/>
              <a:t>02.10.2025</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19996776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12" name="Espace réservé de la date 11"/>
          <p:cNvSpPr>
            <a:spLocks noGrp="1"/>
          </p:cNvSpPr>
          <p:nvPr>
            <p:ph type="dt" sz="half" idx="14"/>
          </p:nvPr>
        </p:nvSpPr>
        <p:spPr/>
        <p:txBody>
          <a:bodyPr/>
          <a:lstStyle/>
          <a:p>
            <a:fld id="{FFCA28B9-AC56-4E0B-915D-D5357F6CB284}" type="datetime1">
              <a:rPr lang="fr-CH" smtClean="0"/>
              <a:t>02.10.2025</a:t>
            </a:fld>
            <a:endParaRPr lang="fr-CH"/>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endParaRPr lang="fr-CH"/>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42549245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6029774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en-US"/>
              <a:t>Click icon to add picture</a:t>
            </a:r>
            <a:endParaRPr lang="fr-FR"/>
          </a:p>
        </p:txBody>
      </p:sp>
      <p:sp>
        <p:nvSpPr>
          <p:cNvPr id="8" name="Espace réservé de la date 7"/>
          <p:cNvSpPr>
            <a:spLocks noGrp="1"/>
          </p:cNvSpPr>
          <p:nvPr>
            <p:ph type="dt" sz="half" idx="14"/>
          </p:nvPr>
        </p:nvSpPr>
        <p:spPr/>
        <p:txBody>
          <a:bodyPr/>
          <a:lstStyle/>
          <a:p>
            <a:fld id="{95E407F8-5C51-4FB3-BD00-030C7EEDFB56}" type="datetime1">
              <a:rPr lang="fr-CH" smtClean="0"/>
              <a:t>02.10.2025</a:t>
            </a:fld>
            <a:endParaRPr lang="fr-CH"/>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endParaRPr lang="fr-CH"/>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B56CAFD7-43D8-48AC-9B2B-CF70ACC9AB96}" type="slidenum">
              <a:rPr lang="fr-CH" smtClean="0"/>
              <a:t>‹#›</a:t>
            </a:fld>
            <a:endParaRPr lang="fr-CH"/>
          </a:p>
        </p:txBody>
      </p:sp>
    </p:spTree>
    <p:extLst>
      <p:ext uri="{BB962C8B-B14F-4D97-AF65-F5344CB8AC3E}">
        <p14:creationId xmlns:p14="http://schemas.microsoft.com/office/powerpoint/2010/main" val="15380875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fld id="{59210BF5-1DA2-4EC4-A821-9E25161F4052}" type="datetime1">
              <a:rPr lang="fr-CH" smtClean="0"/>
              <a:t>02.10.2025</a:t>
            </a:fld>
            <a:endParaRPr lang="fr-CH"/>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6F203418-132E-4FD2-B81E-AF30B41FD245}" type="slidenum">
              <a:rPr lang="fr-CH" smtClean="0"/>
              <a:t>‹#›</a:t>
            </a:fld>
            <a:endParaRPr lang="fr-CH"/>
          </a:p>
        </p:txBody>
      </p:sp>
    </p:spTree>
    <p:extLst>
      <p:ext uri="{BB962C8B-B14F-4D97-AF65-F5344CB8AC3E}">
        <p14:creationId xmlns:p14="http://schemas.microsoft.com/office/powerpoint/2010/main" val="7328851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en-US"/>
              <a:t>Edit Master text styles</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en-US"/>
              <a:t>Click icon to add picture</a:t>
            </a:r>
            <a:endParaRPr lang="fr-F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en-US"/>
              <a:t>Click to edit Master title style</a:t>
            </a:r>
            <a:endParaRPr lang="fr-F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fld id="{B6C22D06-C56B-41EF-B259-060BAB87D568}" type="datetime1">
              <a:rPr lang="fr-CH" smtClean="0"/>
              <a:t>02.10.2025</a:t>
            </a:fld>
            <a:endParaRPr lang="fr-CH"/>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endParaRPr lang="fr-CH"/>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8112299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E9CB3446-37E9-47EC-80D4-6F9937546CFB}" type="datetime1">
              <a:rPr lang="fr-CH" smtClean="0"/>
              <a:t>02.10.2025</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35538500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fld id="{0B9EAF66-1BA4-469F-8B3D-A1ADB420E117}" type="datetime1">
              <a:rPr lang="fr-CH" smtClean="0"/>
              <a:t>02.10.2025</a:t>
            </a:fld>
            <a:endParaRPr lang="fr-CH"/>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endParaRPr lang="fr-CH"/>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en-US"/>
              <a:t>Click to edit Master title style</a:t>
            </a:r>
            <a:endParaRPr lang="fr-FR" dirty="0"/>
          </a:p>
        </p:txBody>
      </p:sp>
    </p:spTree>
    <p:extLst>
      <p:ext uri="{BB962C8B-B14F-4D97-AF65-F5344CB8AC3E}">
        <p14:creationId xmlns:p14="http://schemas.microsoft.com/office/powerpoint/2010/main" val="12507623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en-US"/>
              <a:t>Click icon to add picture</a:t>
            </a:r>
            <a:endParaRPr lang="fr-FR"/>
          </a:p>
        </p:txBody>
      </p:sp>
      <p:sp>
        <p:nvSpPr>
          <p:cNvPr id="3" name="Content Placeholder 2"/>
          <p:cNvSpPr>
            <a:spLocks noGrp="1"/>
          </p:cNvSpPr>
          <p:nvPr>
            <p:ph idx="1"/>
          </p:nvPr>
        </p:nvSpPr>
        <p:spPr>
          <a:xfrm>
            <a:off x="5399194" y="2084917"/>
            <a:ext cx="6108700" cy="4515696"/>
          </a:xfrm>
        </p:spPr>
        <p:txBody>
          <a:bodyPr/>
          <a:lstStyle/>
          <a:p>
            <a:pPr lvl="0"/>
            <a:r>
              <a:rPr lang="en-US"/>
              <a:t>Edit Master text styles</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fld id="{C9862FA8-8F32-4566-94C8-DA898D3D8D36}" type="datetime1">
              <a:rPr lang="fr-CH" smtClean="0"/>
              <a:t>02.10.2025</a:t>
            </a:fld>
            <a:endParaRPr lang="fr-CH"/>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endParaRPr lang="fr-CH"/>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1534613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Deux contenu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206500" y="2084917"/>
            <a:ext cx="4895288" cy="4351339"/>
          </a:xfrm>
        </p:spPr>
        <p:txBody>
          <a:bodyPr/>
          <a:lstStyle/>
          <a:p>
            <a:pPr lvl="0"/>
            <a:r>
              <a:rPr lang="en-US"/>
              <a:t>Edit Master text styles</a:t>
            </a:r>
          </a:p>
        </p:txBody>
      </p:sp>
      <p:sp>
        <p:nvSpPr>
          <p:cNvPr id="4" name="Content Placeholder 3"/>
          <p:cNvSpPr>
            <a:spLocks noGrp="1"/>
          </p:cNvSpPr>
          <p:nvPr>
            <p:ph sz="half" idx="2"/>
          </p:nvPr>
        </p:nvSpPr>
        <p:spPr>
          <a:xfrm>
            <a:off x="6613029" y="2084917"/>
            <a:ext cx="4895288" cy="4351339"/>
          </a:xfrm>
        </p:spPr>
        <p:txBody>
          <a:bodyPr/>
          <a:lstStyle/>
          <a:p>
            <a:pPr lvl="0"/>
            <a:r>
              <a:rPr lang="en-US"/>
              <a:t>Edit Master text styles</a:t>
            </a:r>
          </a:p>
        </p:txBody>
      </p:sp>
      <p:sp>
        <p:nvSpPr>
          <p:cNvPr id="8" name="Titre 7">
            <a:extLst>
              <a:ext uri="{FF2B5EF4-FFF2-40B4-BE49-F238E27FC236}">
                <a16:creationId xmlns:a16="http://schemas.microsoft.com/office/drawing/2014/main" id="{6897D737-724C-984A-82E1-2A2DBD5F6249}"/>
              </a:ext>
            </a:extLst>
          </p:cNvPr>
          <p:cNvSpPr>
            <a:spLocks noGrp="1"/>
          </p:cNvSpPr>
          <p:nvPr>
            <p:ph type="title"/>
          </p:nvPr>
        </p:nvSpPr>
        <p:spPr/>
        <p:txBody>
          <a:bodyPr/>
          <a:lstStyle/>
          <a:p>
            <a:r>
              <a:rPr lang="en-US"/>
              <a:t>Click to edit Master title style</a:t>
            </a:r>
            <a:endParaRPr lang="fr-FR"/>
          </a:p>
        </p:txBody>
      </p:sp>
      <p:sp>
        <p:nvSpPr>
          <p:cNvPr id="9" name="Espace réservé de la date 8">
            <a:extLst>
              <a:ext uri="{FF2B5EF4-FFF2-40B4-BE49-F238E27FC236}">
                <a16:creationId xmlns:a16="http://schemas.microsoft.com/office/drawing/2014/main" id="{E34C2B73-67B7-BB4C-AE0F-7D16D8DDD2B2}"/>
              </a:ext>
            </a:extLst>
          </p:cNvPr>
          <p:cNvSpPr>
            <a:spLocks noGrp="1"/>
          </p:cNvSpPr>
          <p:nvPr>
            <p:ph type="dt" sz="half" idx="10"/>
          </p:nvPr>
        </p:nvSpPr>
        <p:spPr/>
        <p:txBody>
          <a:bodyPr/>
          <a:lstStyle/>
          <a:p>
            <a:fld id="{4F832FE8-D597-45A5-B900-F70AB898B515}" type="datetime1">
              <a:rPr lang="fr-CH" smtClean="0"/>
              <a:t>02.10.2025</a:t>
            </a:fld>
            <a:endParaRPr lang="fr-CH"/>
          </a:p>
        </p:txBody>
      </p:sp>
      <p:sp>
        <p:nvSpPr>
          <p:cNvPr id="10" name="Espace réservé du pied de page 9">
            <a:extLst>
              <a:ext uri="{FF2B5EF4-FFF2-40B4-BE49-F238E27FC236}">
                <a16:creationId xmlns:a16="http://schemas.microsoft.com/office/drawing/2014/main" id="{C9FF6AA9-AC16-D748-B815-56221BFFFB93}"/>
              </a:ext>
            </a:extLst>
          </p:cNvPr>
          <p:cNvSpPr>
            <a:spLocks noGrp="1"/>
          </p:cNvSpPr>
          <p:nvPr>
            <p:ph type="ftr" sz="quarter" idx="11"/>
          </p:nvPr>
        </p:nvSpPr>
        <p:spPr/>
        <p:txBody>
          <a:bodyPr/>
          <a:lstStyle/>
          <a:p>
            <a:endParaRPr lang="fr-CH"/>
          </a:p>
        </p:txBody>
      </p:sp>
      <p:sp>
        <p:nvSpPr>
          <p:cNvPr id="11" name="Espace réservé du numéro de diapositive 10">
            <a:extLst>
              <a:ext uri="{FF2B5EF4-FFF2-40B4-BE49-F238E27FC236}">
                <a16:creationId xmlns:a16="http://schemas.microsoft.com/office/drawing/2014/main" id="{DD59D891-3F23-D04C-AB43-6FA4220AFE80}"/>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4139657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re seul">
    <p:spTree>
      <p:nvGrpSpPr>
        <p:cNvPr id="1" name=""/>
        <p:cNvGrpSpPr/>
        <p:nvPr/>
      </p:nvGrpSpPr>
      <p:grpSpPr>
        <a:xfrm>
          <a:off x="0" y="0"/>
          <a:ext cx="0" cy="0"/>
          <a:chOff x="0" y="0"/>
          <a:chExt cx="0" cy="0"/>
        </a:xfrm>
      </p:grpSpPr>
      <p:sp>
        <p:nvSpPr>
          <p:cNvPr id="6" name="Titre 5">
            <a:extLst>
              <a:ext uri="{FF2B5EF4-FFF2-40B4-BE49-F238E27FC236}">
                <a16:creationId xmlns:a16="http://schemas.microsoft.com/office/drawing/2014/main" id="{9BFFD8D9-6AAA-B44F-8BD5-98D7A6546A6C}"/>
              </a:ext>
            </a:extLst>
          </p:cNvPr>
          <p:cNvSpPr>
            <a:spLocks noGrp="1"/>
          </p:cNvSpPr>
          <p:nvPr>
            <p:ph type="title"/>
          </p:nvPr>
        </p:nvSpPr>
        <p:spPr/>
        <p:txBody>
          <a:bodyPr/>
          <a:lstStyle/>
          <a:p>
            <a:r>
              <a:rPr lang="en-US"/>
              <a:t>Click to edit Master title style</a:t>
            </a:r>
            <a:endParaRPr lang="fr-FR"/>
          </a:p>
        </p:txBody>
      </p:sp>
      <p:sp>
        <p:nvSpPr>
          <p:cNvPr id="7" name="Espace réservé de la date 6">
            <a:extLst>
              <a:ext uri="{FF2B5EF4-FFF2-40B4-BE49-F238E27FC236}">
                <a16:creationId xmlns:a16="http://schemas.microsoft.com/office/drawing/2014/main" id="{084C64CE-C88F-2044-AD84-19F588F18902}"/>
              </a:ext>
            </a:extLst>
          </p:cNvPr>
          <p:cNvSpPr>
            <a:spLocks noGrp="1"/>
          </p:cNvSpPr>
          <p:nvPr>
            <p:ph type="dt" sz="half" idx="10"/>
          </p:nvPr>
        </p:nvSpPr>
        <p:spPr/>
        <p:txBody>
          <a:bodyPr/>
          <a:lstStyle/>
          <a:p>
            <a:fld id="{0BA3F1A3-6EE5-4F55-8DA6-79C953DC9380}" type="datetime1">
              <a:rPr lang="fr-CH" smtClean="0"/>
              <a:t>02.10.2025</a:t>
            </a:fld>
            <a:endParaRPr lang="fr-CH"/>
          </a:p>
        </p:txBody>
      </p:sp>
      <p:sp>
        <p:nvSpPr>
          <p:cNvPr id="8" name="Espace réservé du pied de page 7">
            <a:extLst>
              <a:ext uri="{FF2B5EF4-FFF2-40B4-BE49-F238E27FC236}">
                <a16:creationId xmlns:a16="http://schemas.microsoft.com/office/drawing/2014/main" id="{A948AF20-C2DF-3542-BB6A-8354A9817325}"/>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71083942-1443-BC45-9F95-32C82A8DCDE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193164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985500" cy="6858000"/>
          </a:xfrm>
        </p:spPr>
        <p:txBody>
          <a:bodyPr/>
          <a:lstStyle/>
          <a:p>
            <a:r>
              <a:rPr lang="en-US"/>
              <a:t>Click icon to add picture</a:t>
            </a:r>
            <a:endParaRPr lang="fr-FR"/>
          </a:p>
        </p:txBody>
      </p:sp>
      <p:sp>
        <p:nvSpPr>
          <p:cNvPr id="2" name="Title 1"/>
          <p:cNvSpPr>
            <a:spLocks noGrp="1"/>
          </p:cNvSpPr>
          <p:nvPr>
            <p:ph type="title"/>
          </p:nvPr>
        </p:nvSpPr>
        <p:spPr>
          <a:xfrm>
            <a:off x="8540752" y="3429001"/>
            <a:ext cx="3651249" cy="2815167"/>
          </a:xfrm>
          <a:solidFill>
            <a:schemeClr val="accent2"/>
          </a:solidFill>
        </p:spPr>
        <p:txBody>
          <a:bodyPr anchor="ctr" anchorCtr="0"/>
          <a:lstStyle>
            <a:lvl1pPr>
              <a:defRPr>
                <a:solidFill>
                  <a:schemeClr val="bg1"/>
                </a:solidFill>
              </a:defRPr>
            </a:lvl1pPr>
          </a:lstStyle>
          <a:p>
            <a:r>
              <a:rPr lang="en-US"/>
              <a:t>Click to edit Master title style</a:t>
            </a:r>
            <a:endParaRPr lang="en-US" dirty="0"/>
          </a:p>
        </p:txBody>
      </p:sp>
      <p:sp>
        <p:nvSpPr>
          <p:cNvPr id="3" name="Espace réservé de la date 2">
            <a:extLst>
              <a:ext uri="{FF2B5EF4-FFF2-40B4-BE49-F238E27FC236}">
                <a16:creationId xmlns:a16="http://schemas.microsoft.com/office/drawing/2014/main" id="{60E5EA1C-63CE-2C4F-B9F4-39FDBC14B9A3}"/>
              </a:ext>
            </a:extLst>
          </p:cNvPr>
          <p:cNvSpPr>
            <a:spLocks noGrp="1"/>
          </p:cNvSpPr>
          <p:nvPr>
            <p:ph type="dt" sz="half" idx="14"/>
          </p:nvPr>
        </p:nvSpPr>
        <p:spPr/>
        <p:txBody>
          <a:bodyPr/>
          <a:lstStyle/>
          <a:p>
            <a:fld id="{2B3CDE00-1F33-44F2-82D3-8DC4E9610961}" type="datetime1">
              <a:rPr lang="fr-CH" smtClean="0"/>
              <a:t>02.10.2025</a:t>
            </a:fld>
            <a:endParaRPr lang="fr-CH"/>
          </a:p>
        </p:txBody>
      </p:sp>
      <p:sp>
        <p:nvSpPr>
          <p:cNvPr id="4" name="Espace réservé du pied de page 3">
            <a:extLst>
              <a:ext uri="{FF2B5EF4-FFF2-40B4-BE49-F238E27FC236}">
                <a16:creationId xmlns:a16="http://schemas.microsoft.com/office/drawing/2014/main" id="{8E7A5892-F23D-BD48-84D1-FD279BA16865}"/>
              </a:ext>
            </a:extLst>
          </p:cNvPr>
          <p:cNvSpPr>
            <a:spLocks noGrp="1"/>
          </p:cNvSpPr>
          <p:nvPr>
            <p:ph type="ftr" sz="quarter" idx="15"/>
          </p:nvPr>
        </p:nvSpPr>
        <p:spPr/>
        <p:txBody>
          <a:bodyPr/>
          <a:lstStyle/>
          <a:p>
            <a:endParaRPr lang="fr-CH"/>
          </a:p>
        </p:txBody>
      </p:sp>
      <p:sp>
        <p:nvSpPr>
          <p:cNvPr id="5" name="Espace réservé du numéro de diapositive 4">
            <a:extLst>
              <a:ext uri="{FF2B5EF4-FFF2-40B4-BE49-F238E27FC236}">
                <a16:creationId xmlns:a16="http://schemas.microsoft.com/office/drawing/2014/main" id="{6C516D46-C7BB-2141-A4EE-18D1756414F6}"/>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904218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2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0"/>
            <a:ext cx="10301817" cy="6858000"/>
          </a:xfrm>
        </p:spPr>
        <p:txBody>
          <a:bodyPr/>
          <a:lstStyle/>
          <a:p>
            <a:r>
              <a:rPr lang="en-US"/>
              <a:t>Click icon to add picture</a:t>
            </a:r>
            <a:endParaRPr lang="fr-FR"/>
          </a:p>
        </p:txBody>
      </p:sp>
      <p:sp>
        <p:nvSpPr>
          <p:cNvPr id="5" name="Espace réservé de la date 4">
            <a:extLst>
              <a:ext uri="{FF2B5EF4-FFF2-40B4-BE49-F238E27FC236}">
                <a16:creationId xmlns:a16="http://schemas.microsoft.com/office/drawing/2014/main" id="{91E6F4EB-CC02-6E4D-9146-CE4A7A789A95}"/>
              </a:ext>
            </a:extLst>
          </p:cNvPr>
          <p:cNvSpPr>
            <a:spLocks noGrp="1"/>
          </p:cNvSpPr>
          <p:nvPr>
            <p:ph type="dt" sz="half" idx="14"/>
          </p:nvPr>
        </p:nvSpPr>
        <p:spPr/>
        <p:txBody>
          <a:bodyPr/>
          <a:lstStyle/>
          <a:p>
            <a:fld id="{CBE4CB99-9579-4E16-9146-D9F4E168D6DE}" type="datetime1">
              <a:rPr lang="fr-CH" smtClean="0"/>
              <a:t>02.10.2025</a:t>
            </a:fld>
            <a:endParaRPr lang="fr-CH"/>
          </a:p>
        </p:txBody>
      </p:sp>
      <p:sp>
        <p:nvSpPr>
          <p:cNvPr id="6" name="Espace réservé du pied de page 5">
            <a:extLst>
              <a:ext uri="{FF2B5EF4-FFF2-40B4-BE49-F238E27FC236}">
                <a16:creationId xmlns:a16="http://schemas.microsoft.com/office/drawing/2014/main" id="{DED4AA2C-29B3-CA42-B7C3-C932911A7586}"/>
              </a:ext>
            </a:extLst>
          </p:cNvPr>
          <p:cNvSpPr>
            <a:spLocks noGrp="1"/>
          </p:cNvSpPr>
          <p:nvPr>
            <p:ph type="ftr" sz="quarter" idx="15"/>
          </p:nvPr>
        </p:nvSpPr>
        <p:spPr/>
        <p:txBody>
          <a:bodyPr/>
          <a:lstStyle/>
          <a:p>
            <a:endParaRPr lang="fr-CH"/>
          </a:p>
        </p:txBody>
      </p:sp>
      <p:sp>
        <p:nvSpPr>
          <p:cNvPr id="8" name="Espace réservé du numéro de diapositive 7">
            <a:extLst>
              <a:ext uri="{FF2B5EF4-FFF2-40B4-BE49-F238E27FC236}">
                <a16:creationId xmlns:a16="http://schemas.microsoft.com/office/drawing/2014/main" id="{0FE7A1E3-AAEC-7641-B6C5-8D9FC0B6A211}"/>
              </a:ext>
            </a:extLst>
          </p:cNvPr>
          <p:cNvSpPr>
            <a:spLocks noGrp="1"/>
          </p:cNvSpPr>
          <p:nvPr>
            <p:ph type="sldNum" sz="quarter" idx="16"/>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398049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dirty="0"/>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12" name="Espace réservé de la date 11"/>
          <p:cNvSpPr>
            <a:spLocks noGrp="1"/>
          </p:cNvSpPr>
          <p:nvPr>
            <p:ph type="dt" sz="half" idx="14"/>
          </p:nvPr>
        </p:nvSpPr>
        <p:spPr/>
        <p:txBody>
          <a:bodyPr/>
          <a:lstStyle/>
          <a:p>
            <a:r>
              <a:rPr lang="fr-CH"/>
              <a:t>NAME EVENT / NAME PRESENTATION</a:t>
            </a:r>
            <a:endParaRPr lang="fr-FR" dirty="0"/>
          </a:p>
        </p:txBody>
      </p:sp>
      <p:sp>
        <p:nvSpPr>
          <p:cNvPr id="13" name="Espace réservé du pied de page 12"/>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4" name="Espace réservé du numéro de diapositive 13"/>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40377074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_Titre seul">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625DAC6D-23F0-6941-BE81-E7A79CA3AFFD}"/>
              </a:ext>
            </a:extLst>
          </p:cNvPr>
          <p:cNvSpPr>
            <a:spLocks noGrp="1"/>
          </p:cNvSpPr>
          <p:nvPr>
            <p:ph type="pic" sz="quarter" idx="13"/>
          </p:nvPr>
        </p:nvSpPr>
        <p:spPr>
          <a:xfrm>
            <a:off x="1206501" y="4152899"/>
            <a:ext cx="10985500" cy="2705100"/>
          </a:xfrm>
        </p:spPr>
        <p:txBody>
          <a:bodyPr/>
          <a:lstStyle/>
          <a:p>
            <a:r>
              <a:rPr lang="en-US"/>
              <a:t>Click icon to add picture</a:t>
            </a:r>
            <a:endParaRPr lang="fr-FR"/>
          </a:p>
        </p:txBody>
      </p:sp>
      <p:sp>
        <p:nvSpPr>
          <p:cNvPr id="4" name="Espace réservé du texte 3"/>
          <p:cNvSpPr>
            <a:spLocks noGrp="1"/>
          </p:cNvSpPr>
          <p:nvPr>
            <p:ph type="body" sz="quarter" idx="17"/>
          </p:nvPr>
        </p:nvSpPr>
        <p:spPr>
          <a:xfrm>
            <a:off x="1206500" y="2084918"/>
            <a:ext cx="10195984" cy="1915583"/>
          </a:xfrm>
        </p:spPr>
        <p:txBody>
          <a:bodyPr/>
          <a:lstStyle>
            <a:lvl4pPr>
              <a:defRPr>
                <a:latin typeface="Arial" panose="020B0604020202020204" pitchFamily="34" charset="0"/>
              </a:defRPr>
            </a:lvl4pPr>
            <a:lvl5pPr>
              <a:defRPr>
                <a:latin typeface="Arial" panose="020B0604020202020204" pitchFamily="34" charset="0"/>
              </a:defRPr>
            </a:lvl5pPr>
          </a:lstStyle>
          <a:p>
            <a:pPr lvl="0"/>
            <a:r>
              <a:rPr lang="en-US"/>
              <a:t>Edit Master text styles</a:t>
            </a:r>
          </a:p>
        </p:txBody>
      </p:sp>
      <p:sp>
        <p:nvSpPr>
          <p:cNvPr id="6" name="Espace réservé de la date 5">
            <a:extLst>
              <a:ext uri="{FF2B5EF4-FFF2-40B4-BE49-F238E27FC236}">
                <a16:creationId xmlns:a16="http://schemas.microsoft.com/office/drawing/2014/main" id="{37CF3032-2465-874C-B786-95E1B594A5AB}"/>
              </a:ext>
            </a:extLst>
          </p:cNvPr>
          <p:cNvSpPr>
            <a:spLocks noGrp="1"/>
          </p:cNvSpPr>
          <p:nvPr>
            <p:ph type="dt" sz="half" idx="18"/>
          </p:nvPr>
        </p:nvSpPr>
        <p:spPr/>
        <p:txBody>
          <a:bodyPr/>
          <a:lstStyle/>
          <a:p>
            <a:fld id="{43A29DA5-DD09-460B-98B5-C59C312D86E4}" type="datetime1">
              <a:rPr lang="fr-CH" smtClean="0"/>
              <a:t>02.10.2025</a:t>
            </a:fld>
            <a:endParaRPr lang="fr-CH"/>
          </a:p>
        </p:txBody>
      </p:sp>
      <p:sp>
        <p:nvSpPr>
          <p:cNvPr id="8" name="Espace réservé du pied de page 7">
            <a:extLst>
              <a:ext uri="{FF2B5EF4-FFF2-40B4-BE49-F238E27FC236}">
                <a16:creationId xmlns:a16="http://schemas.microsoft.com/office/drawing/2014/main" id="{AAF73E2A-22D7-894A-9267-185CB4E4B13E}"/>
              </a:ext>
            </a:extLst>
          </p:cNvPr>
          <p:cNvSpPr>
            <a:spLocks noGrp="1"/>
          </p:cNvSpPr>
          <p:nvPr>
            <p:ph type="ftr" sz="quarter" idx="19"/>
          </p:nvPr>
        </p:nvSpPr>
        <p:spPr/>
        <p:txBody>
          <a:bodyPr/>
          <a:lstStyle/>
          <a:p>
            <a:endParaRPr lang="fr-CH"/>
          </a:p>
        </p:txBody>
      </p:sp>
      <p:sp>
        <p:nvSpPr>
          <p:cNvPr id="9" name="Espace réservé du numéro de diapositive 8">
            <a:extLst>
              <a:ext uri="{FF2B5EF4-FFF2-40B4-BE49-F238E27FC236}">
                <a16:creationId xmlns:a16="http://schemas.microsoft.com/office/drawing/2014/main" id="{39D9777C-EC90-1141-9E30-4B4F669C2BE1}"/>
              </a:ext>
            </a:extLst>
          </p:cNvPr>
          <p:cNvSpPr>
            <a:spLocks noGrp="1"/>
          </p:cNvSpPr>
          <p:nvPr>
            <p:ph type="sldNum" sz="quarter" idx="20"/>
          </p:nvPr>
        </p:nvSpPr>
        <p:spPr/>
        <p:txBody>
          <a:bodyPr/>
          <a:lstStyle/>
          <a:p>
            <a:fld id="{B56CAFD7-43D8-48AC-9B2B-CF70ACC9AB96}" type="slidenum">
              <a:rPr lang="fr-CH" smtClean="0"/>
              <a:t>‹#›</a:t>
            </a:fld>
            <a:endParaRPr lang="fr-CH"/>
          </a:p>
        </p:txBody>
      </p:sp>
      <p:sp>
        <p:nvSpPr>
          <p:cNvPr id="11" name="Titre 10">
            <a:extLst>
              <a:ext uri="{FF2B5EF4-FFF2-40B4-BE49-F238E27FC236}">
                <a16:creationId xmlns:a16="http://schemas.microsoft.com/office/drawing/2014/main" id="{0E011164-727C-4C46-B34E-7729CB350E3E}"/>
              </a:ext>
            </a:extLst>
          </p:cNvPr>
          <p:cNvSpPr>
            <a:spLocks noGrp="1"/>
          </p:cNvSpPr>
          <p:nvPr>
            <p:ph type="title"/>
          </p:nvPr>
        </p:nvSpPr>
        <p:spPr/>
        <p:txBody>
          <a:bodyPr/>
          <a:lstStyle/>
          <a:p>
            <a:r>
              <a:rPr lang="en-US"/>
              <a:t>Click to edit Master title style</a:t>
            </a:r>
            <a:endParaRPr lang="fr-FR"/>
          </a:p>
        </p:txBody>
      </p:sp>
    </p:spTree>
    <p:extLst>
      <p:ext uri="{BB962C8B-B14F-4D97-AF65-F5344CB8AC3E}">
        <p14:creationId xmlns:p14="http://schemas.microsoft.com/office/powerpoint/2010/main" val="32409433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5" name="Espace réservé de la date 4">
            <a:extLst>
              <a:ext uri="{FF2B5EF4-FFF2-40B4-BE49-F238E27FC236}">
                <a16:creationId xmlns:a16="http://schemas.microsoft.com/office/drawing/2014/main" id="{4D8101AB-8ACE-BB4C-9D61-B4AABFE11591}"/>
              </a:ext>
            </a:extLst>
          </p:cNvPr>
          <p:cNvSpPr>
            <a:spLocks noGrp="1"/>
          </p:cNvSpPr>
          <p:nvPr>
            <p:ph type="dt" sz="half" idx="10"/>
          </p:nvPr>
        </p:nvSpPr>
        <p:spPr/>
        <p:txBody>
          <a:bodyPr/>
          <a:lstStyle/>
          <a:p>
            <a:fld id="{ECD664CE-B9E8-4869-AF5B-BB74C39F61FA}" type="datetime1">
              <a:rPr lang="fr-CH" smtClean="0"/>
              <a:t>02.10.2025</a:t>
            </a:fld>
            <a:endParaRPr lang="fr-CH"/>
          </a:p>
        </p:txBody>
      </p:sp>
      <p:sp>
        <p:nvSpPr>
          <p:cNvPr id="6" name="Espace réservé du pied de page 5">
            <a:extLst>
              <a:ext uri="{FF2B5EF4-FFF2-40B4-BE49-F238E27FC236}">
                <a16:creationId xmlns:a16="http://schemas.microsoft.com/office/drawing/2014/main" id="{5F9CFC1D-0B2A-0A4E-9C0D-682EECA55703}"/>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56622065-A833-2340-B0FD-ACB065A3B8CF}"/>
              </a:ext>
            </a:extLst>
          </p:cNvPr>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2941544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Nur Titel">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8021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CH"/>
          </a:p>
        </p:txBody>
      </p:sp>
      <p:sp>
        <p:nvSpPr>
          <p:cNvPr id="3" name="Text Placeholder 2"/>
          <p:cNvSpPr>
            <a:spLocks noGrp="1"/>
          </p:cNvSpPr>
          <p:nvPr>
            <p:ph type="body"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Date Placeholder 3"/>
          <p:cNvSpPr>
            <a:spLocks noGrp="1"/>
          </p:cNvSpPr>
          <p:nvPr>
            <p:ph type="dt" sz="half" idx="10"/>
          </p:nvPr>
        </p:nvSpPr>
        <p:spPr/>
        <p:txBody>
          <a:bodyPr/>
          <a:lstStyle/>
          <a:p>
            <a:fld id="{74B3E052-612F-4ADC-B56A-5A9192CC527B}" type="datetime1">
              <a:rPr lang="fr-CH" smtClean="0"/>
              <a:t>02.10.2025</a:t>
            </a:fld>
            <a:endParaRPr lang="fr-CH"/>
          </a:p>
        </p:txBody>
      </p:sp>
      <p:sp>
        <p:nvSpPr>
          <p:cNvPr id="5" name="Footer Placeholder 4"/>
          <p:cNvSpPr>
            <a:spLocks noGrp="1"/>
          </p:cNvSpPr>
          <p:nvPr>
            <p:ph type="ftr" sz="quarter" idx="11"/>
          </p:nvPr>
        </p:nvSpPr>
        <p:spPr/>
        <p:txBody>
          <a:bodyPr/>
          <a:lstStyle/>
          <a:p>
            <a:endParaRPr lang="fr-CH"/>
          </a:p>
        </p:txBody>
      </p:sp>
      <p:sp>
        <p:nvSpPr>
          <p:cNvPr id="6" name="Slide Number Placeholder 5"/>
          <p:cNvSpPr>
            <a:spLocks noGrp="1"/>
          </p:cNvSpPr>
          <p:nvPr>
            <p:ph type="sldNum" sz="quarter" idx="12"/>
          </p:nvPr>
        </p:nvSpPr>
        <p:spPr/>
        <p:txBody>
          <a:bodyPr/>
          <a:lstStyle/>
          <a:p>
            <a:fld id="{B56CAFD7-43D8-48AC-9B2B-CF70ACC9AB96}" type="slidenum">
              <a:rPr lang="fr-CH" smtClean="0"/>
              <a:t>‹#›</a:t>
            </a:fld>
            <a:endParaRPr lang="fr-CH"/>
          </a:p>
        </p:txBody>
      </p:sp>
    </p:spTree>
    <p:extLst>
      <p:ext uri="{BB962C8B-B14F-4D97-AF65-F5344CB8AC3E}">
        <p14:creationId xmlns:p14="http://schemas.microsoft.com/office/powerpoint/2010/main" val="4111902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9F6C81-AE59-DE44-BF60-E773080CD91C}"/>
              </a:ext>
            </a:extLst>
          </p:cNvPr>
          <p:cNvSpPr/>
          <p:nvPr userDrawn="1"/>
        </p:nvSpPr>
        <p:spPr>
          <a:xfrm>
            <a:off x="6096000"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latin typeface="Arial" panose="020B0604020202020204" pitchFamily="34" charset="0"/>
            </a:endParaRPr>
          </a:p>
        </p:txBody>
      </p:sp>
      <p:sp>
        <p:nvSpPr>
          <p:cNvPr id="2" name="Title 1"/>
          <p:cNvSpPr>
            <a:spLocks noGrp="1"/>
          </p:cNvSpPr>
          <p:nvPr>
            <p:ph type="title"/>
          </p:nvPr>
        </p:nvSpPr>
        <p:spPr>
          <a:xfrm>
            <a:off x="6096000" y="1037168"/>
            <a:ext cx="5411893" cy="2391833"/>
          </a:xfrm>
        </p:spPr>
        <p:txBody>
          <a:bodyPr anchor="ctr" anchorCtr="0">
            <a:normAutofit/>
          </a:bodyPr>
          <a:lstStyle>
            <a:lvl1pPr>
              <a:defRPr sz="4267">
                <a:solidFill>
                  <a:schemeClr val="bg1"/>
                </a:solidFill>
              </a:defRPr>
            </a:lvl1pPr>
          </a:lstStyle>
          <a:p>
            <a:r>
              <a:rPr lang="fr-FR"/>
              <a:t>Modifiez le style du titre</a:t>
            </a:r>
            <a:endParaRPr lang="en-US" dirty="0"/>
          </a:p>
        </p:txBody>
      </p:sp>
      <p:sp>
        <p:nvSpPr>
          <p:cNvPr id="3" name="Text Placeholder 2"/>
          <p:cNvSpPr>
            <a:spLocks noGrp="1"/>
          </p:cNvSpPr>
          <p:nvPr>
            <p:ph type="body" idx="1"/>
          </p:nvPr>
        </p:nvSpPr>
        <p:spPr>
          <a:xfrm>
            <a:off x="6096000" y="3429000"/>
            <a:ext cx="5411893" cy="2875344"/>
          </a:xfrm>
        </p:spPr>
        <p:txBody>
          <a:bodyPr/>
          <a:lstStyle>
            <a:lvl1pPr marL="0" indent="0">
              <a:buNone/>
              <a:defRPr sz="2400">
                <a:solidFill>
                  <a:schemeClr val="bg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fr-FR"/>
              <a:t>Modifier les styles du texte du masque
Deuxième niveau
Troisième niveau
Quatrième niveau
Cinquième niveau</a:t>
            </a:r>
          </a:p>
        </p:txBody>
      </p:sp>
      <p:sp>
        <p:nvSpPr>
          <p:cNvPr id="9" name="Espace réservé pour une image  8">
            <a:extLst>
              <a:ext uri="{FF2B5EF4-FFF2-40B4-BE49-F238E27FC236}">
                <a16:creationId xmlns:a16="http://schemas.microsoft.com/office/drawing/2014/main" id="{C58F136D-3292-C745-91DE-A21191C16FE7}"/>
              </a:ext>
            </a:extLst>
          </p:cNvPr>
          <p:cNvSpPr>
            <a:spLocks noGrp="1"/>
          </p:cNvSpPr>
          <p:nvPr>
            <p:ph type="pic" sz="quarter" idx="13"/>
          </p:nvPr>
        </p:nvSpPr>
        <p:spPr>
          <a:xfrm>
            <a:off x="1206501" y="0"/>
            <a:ext cx="4889500" cy="6858000"/>
          </a:xfrm>
        </p:spPr>
        <p:txBody>
          <a:bodyPr/>
          <a:lstStyle/>
          <a:p>
            <a:r>
              <a:rPr lang="fr-FR"/>
              <a:t>Cliquez sur l'icône pour ajouter une image</a:t>
            </a:r>
          </a:p>
        </p:txBody>
      </p:sp>
      <p:sp>
        <p:nvSpPr>
          <p:cNvPr id="8" name="Espace réservé de la date 7"/>
          <p:cNvSpPr>
            <a:spLocks noGrp="1"/>
          </p:cNvSpPr>
          <p:nvPr>
            <p:ph type="dt" sz="half" idx="14"/>
          </p:nvPr>
        </p:nvSpPr>
        <p:spPr/>
        <p:txBody>
          <a:bodyPr/>
          <a:lstStyle/>
          <a:p>
            <a:r>
              <a:rPr lang="fr-CH"/>
              <a:t>NAME EVENT / NAME PRESENTATION</a:t>
            </a:r>
            <a:endParaRPr lang="fr-FR" dirty="0"/>
          </a:p>
        </p:txBody>
      </p:sp>
      <p:sp>
        <p:nvSpPr>
          <p:cNvPr id="10" name="Espace réservé du pied de page 9"/>
          <p:cNvSpPr>
            <a:spLocks noGrp="1"/>
          </p:cNvSpPr>
          <p:nvPr>
            <p:ph type="ftr" sz="quarter" idx="15"/>
          </p:nvPr>
        </p:nvSpPr>
        <p:spPr/>
        <p:txBody>
          <a:bodyPr/>
          <a:lstStyle>
            <a:lvl1pPr>
              <a:defRPr>
                <a:solidFill>
                  <a:schemeClr val="bg1"/>
                </a:solidFill>
              </a:defRPr>
            </a:lvl1pPr>
          </a:lstStyle>
          <a:p>
            <a:r>
              <a:rPr lang="fr-FR"/>
              <a:t>Speaker </a:t>
            </a:r>
            <a:endParaRPr lang="fr-FR" dirty="0"/>
          </a:p>
        </p:txBody>
      </p:sp>
      <p:sp>
        <p:nvSpPr>
          <p:cNvPr id="11" name="Espace réservé du numéro de diapositive 10"/>
          <p:cNvSpPr>
            <a:spLocks noGrp="1"/>
          </p:cNvSpPr>
          <p:nvPr>
            <p:ph type="sldNum" sz="quarter" idx="16"/>
          </p:nvPr>
        </p:nvSpPr>
        <p:spPr/>
        <p:txBody>
          <a:bodyPr/>
          <a:lstStyle>
            <a:lvl1pPr>
              <a:defRPr>
                <a:solidFill>
                  <a:schemeClr val="bg1"/>
                </a:solidFill>
              </a:defRPr>
            </a:lvl1p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890039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fr-FR"/>
              <a:t>Modifier les styles du texte du masque
Deuxième niveau
Troisième niveau
Quatrième niveau
Cinquième niveau</a:t>
            </a:r>
          </a:p>
        </p:txBody>
      </p:sp>
      <p:sp>
        <p:nvSpPr>
          <p:cNvPr id="8" name="Titre 7">
            <a:extLst>
              <a:ext uri="{FF2B5EF4-FFF2-40B4-BE49-F238E27FC236}">
                <a16:creationId xmlns:a16="http://schemas.microsoft.com/office/drawing/2014/main" id="{A30C78BE-DAD0-D748-8B93-AD898D00C88C}"/>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131A8490-33AC-9443-A9FC-9A5E9322967C}"/>
              </a:ext>
            </a:extLst>
          </p:cNvPr>
          <p:cNvSpPr>
            <a:spLocks noGrp="1"/>
          </p:cNvSpPr>
          <p:nvPr>
            <p:ph type="dt" sz="half" idx="10"/>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B875139C-6471-774D-89EF-2B93FAD2CB2A}"/>
              </a:ext>
            </a:extLst>
          </p:cNvPr>
          <p:cNvSpPr>
            <a:spLocks noGrp="1"/>
          </p:cNvSpPr>
          <p:nvPr>
            <p:ph type="ftr" sz="quarter" idx="11"/>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3942AF23-4BDC-8C4A-9212-AF88439C6122}"/>
              </a:ext>
            </a:extLst>
          </p:cNvPr>
          <p:cNvSpPr>
            <a:spLocks noGrp="1"/>
          </p:cNvSpPr>
          <p:nvPr>
            <p:ph type="sldNum" sz="quarter" idx="12"/>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949483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3" name="Content Placeholder 2"/>
          <p:cNvSpPr>
            <a:spLocks noGrp="1"/>
          </p:cNvSpPr>
          <p:nvPr>
            <p:ph idx="1"/>
          </p:nvPr>
        </p:nvSpPr>
        <p:spPr>
          <a:xfrm>
            <a:off x="1206501" y="2084917"/>
            <a:ext cx="6108700" cy="4515696"/>
          </a:xfrm>
        </p:spPr>
        <p:txBody>
          <a:bodyPr/>
          <a:lstStyle/>
          <a:p>
            <a:pPr lvl="0"/>
            <a:r>
              <a:rPr lang="fr-FR"/>
              <a:t>Modifier les styles du texte du masque
Deuxième niveau
Troisième niveau
Quatrième niveau
Cinquième niveau</a:t>
            </a:r>
          </a:p>
        </p:txBody>
      </p:sp>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7315200" y="0"/>
            <a:ext cx="4193117" cy="6858000"/>
          </a:xfrm>
        </p:spPr>
        <p:txBody>
          <a:bodyPr/>
          <a:lstStyle/>
          <a:p>
            <a:r>
              <a:rPr lang="fr-FR"/>
              <a:t>Cliquez sur l'icône pour ajouter une image</a:t>
            </a:r>
          </a:p>
        </p:txBody>
      </p:sp>
      <p:sp>
        <p:nvSpPr>
          <p:cNvPr id="5" name="Titre 4">
            <a:extLst>
              <a:ext uri="{FF2B5EF4-FFF2-40B4-BE49-F238E27FC236}">
                <a16:creationId xmlns:a16="http://schemas.microsoft.com/office/drawing/2014/main" id="{55F20A3C-6DA6-684F-8F84-A7C8F1339C00}"/>
              </a:ext>
            </a:extLst>
          </p:cNvPr>
          <p:cNvSpPr>
            <a:spLocks noGrp="1"/>
          </p:cNvSpPr>
          <p:nvPr>
            <p:ph type="title"/>
          </p:nvPr>
        </p:nvSpPr>
        <p:spPr/>
        <p:txBody>
          <a:bodyPr/>
          <a:lstStyle/>
          <a:p>
            <a:r>
              <a:rPr lang="fr-FR"/>
              <a:t>Modifiez le style du titre</a:t>
            </a:r>
          </a:p>
        </p:txBody>
      </p:sp>
      <p:sp>
        <p:nvSpPr>
          <p:cNvPr id="6" name="Espace réservé de la date 5">
            <a:extLst>
              <a:ext uri="{FF2B5EF4-FFF2-40B4-BE49-F238E27FC236}">
                <a16:creationId xmlns:a16="http://schemas.microsoft.com/office/drawing/2014/main" id="{B633A2CC-2D27-AE47-AE09-87A5F61228B8}"/>
              </a:ext>
            </a:extLst>
          </p:cNvPr>
          <p:cNvSpPr>
            <a:spLocks noGrp="1"/>
          </p:cNvSpPr>
          <p:nvPr>
            <p:ph type="dt" sz="half" idx="14"/>
          </p:nvPr>
        </p:nvSpPr>
        <p:spPr/>
        <p:txBody>
          <a:bodyPr/>
          <a:lstStyle/>
          <a:p>
            <a:r>
              <a:rPr lang="fr-CH"/>
              <a:t>NAME EVENT / NAME PRESENTATION</a:t>
            </a:r>
            <a:endParaRPr lang="fr-FR" dirty="0"/>
          </a:p>
        </p:txBody>
      </p:sp>
      <p:sp>
        <p:nvSpPr>
          <p:cNvPr id="11" name="Espace réservé du pied de page 10">
            <a:extLst>
              <a:ext uri="{FF2B5EF4-FFF2-40B4-BE49-F238E27FC236}">
                <a16:creationId xmlns:a16="http://schemas.microsoft.com/office/drawing/2014/main" id="{CABC000E-4E22-1A40-9D3F-FE2F141E5CA4}"/>
              </a:ext>
            </a:extLst>
          </p:cNvPr>
          <p:cNvSpPr>
            <a:spLocks noGrp="1"/>
          </p:cNvSpPr>
          <p:nvPr>
            <p:ph type="ftr" sz="quarter" idx="15"/>
          </p:nvPr>
        </p:nvSpPr>
        <p:spPr/>
        <p:txBody>
          <a:bodyPr/>
          <a:lstStyle/>
          <a:p>
            <a:r>
              <a:rPr lang="fr-FR"/>
              <a:t>Speaker </a:t>
            </a:r>
            <a:endParaRPr lang="fr-FR" dirty="0"/>
          </a:p>
        </p:txBody>
      </p:sp>
      <p:sp>
        <p:nvSpPr>
          <p:cNvPr id="12" name="Espace réservé du numéro de diapositive 11">
            <a:extLst>
              <a:ext uri="{FF2B5EF4-FFF2-40B4-BE49-F238E27FC236}">
                <a16:creationId xmlns:a16="http://schemas.microsoft.com/office/drawing/2014/main" id="{0AF49D93-C78A-F646-92B0-A7932C43D9EE}"/>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25602435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1206502" y="174710"/>
            <a:ext cx="4192693" cy="1430337"/>
          </a:xfrm>
        </p:spPr>
        <p:txBody>
          <a:bodyPr/>
          <a:lstStyle/>
          <a:p>
            <a:r>
              <a:rPr lang="fr-FR" dirty="0"/>
              <a:t>Modifiez le style du titre</a:t>
            </a:r>
          </a:p>
        </p:txBody>
      </p:sp>
    </p:spTree>
    <p:extLst>
      <p:ext uri="{BB962C8B-B14F-4D97-AF65-F5344CB8AC3E}">
        <p14:creationId xmlns:p14="http://schemas.microsoft.com/office/powerpoint/2010/main" val="3026338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0"/>
            <a:ext cx="4193117" cy="6858000"/>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Espace réservé de la date 6">
            <a:extLst>
              <a:ext uri="{FF2B5EF4-FFF2-40B4-BE49-F238E27FC236}">
                <a16:creationId xmlns:a16="http://schemas.microsoft.com/office/drawing/2014/main" id="{A02A0D73-096C-844E-97C3-C4A4AF580FDE}"/>
              </a:ext>
            </a:extLst>
          </p:cNvPr>
          <p:cNvSpPr>
            <a:spLocks noGrp="1"/>
          </p:cNvSpPr>
          <p:nvPr>
            <p:ph type="dt" sz="half" idx="14"/>
          </p:nvPr>
        </p:nvSpPr>
        <p:spPr/>
        <p:txBody>
          <a:bodyPr/>
          <a:lstStyle/>
          <a:p>
            <a:r>
              <a:rPr lang="fr-CH"/>
              <a:t>NAME EVENT / NAME PRESENTATION</a:t>
            </a:r>
            <a:endParaRPr lang="fr-FR" dirty="0"/>
          </a:p>
        </p:txBody>
      </p:sp>
      <p:sp>
        <p:nvSpPr>
          <p:cNvPr id="9" name="Espace réservé du pied de page 8">
            <a:extLst>
              <a:ext uri="{FF2B5EF4-FFF2-40B4-BE49-F238E27FC236}">
                <a16:creationId xmlns:a16="http://schemas.microsoft.com/office/drawing/2014/main" id="{CEF5AC5C-A2B6-2848-8C47-96A168E211DF}"/>
              </a:ext>
            </a:extLst>
          </p:cNvPr>
          <p:cNvSpPr>
            <a:spLocks noGrp="1"/>
          </p:cNvSpPr>
          <p:nvPr>
            <p:ph type="ftr" sz="quarter" idx="15"/>
          </p:nvPr>
        </p:nvSpPr>
        <p:spPr/>
        <p:txBody>
          <a:bodyPr/>
          <a:lstStyle/>
          <a:p>
            <a:r>
              <a:rPr lang="fr-FR"/>
              <a:t>Speaker </a:t>
            </a:r>
            <a:endParaRPr lang="fr-FR" dirty="0"/>
          </a:p>
        </p:txBody>
      </p:sp>
      <p:sp>
        <p:nvSpPr>
          <p:cNvPr id="10" name="Espace réservé du numéro de diapositive 9">
            <a:extLst>
              <a:ext uri="{FF2B5EF4-FFF2-40B4-BE49-F238E27FC236}">
                <a16:creationId xmlns:a16="http://schemas.microsoft.com/office/drawing/2014/main" id="{31B90E33-03D8-2143-B49F-B1474EE1A1F6}"/>
              </a:ext>
            </a:extLst>
          </p:cNvPr>
          <p:cNvSpPr>
            <a:spLocks noGrp="1"/>
          </p:cNvSpPr>
          <p:nvPr>
            <p:ph type="sldNum" sz="quarter" idx="16"/>
          </p:nvPr>
        </p:nvSpPr>
        <p:spPr/>
        <p:txBody>
          <a:bodyPr/>
          <a:lstStyle/>
          <a:p>
            <a:fld id="{E1E1CD7C-2161-7D43-862E-CE4C333CD873}" type="slidenum">
              <a:rPr lang="fr-FR" smtClean="0"/>
              <a:pPr/>
              <a:t>‹#›</a:t>
            </a:fld>
            <a:endParaRPr lang="fr-FR" dirty="0"/>
          </a:p>
        </p:txBody>
      </p:sp>
      <p:sp>
        <p:nvSpPr>
          <p:cNvPr id="11" name="Titre 10">
            <a:extLst>
              <a:ext uri="{FF2B5EF4-FFF2-40B4-BE49-F238E27FC236}">
                <a16:creationId xmlns:a16="http://schemas.microsoft.com/office/drawing/2014/main" id="{3FC7B5EC-066E-EC4A-B320-77DF64E6E0F0}"/>
              </a:ext>
            </a:extLst>
          </p:cNvPr>
          <p:cNvSpPr>
            <a:spLocks noGrp="1"/>
          </p:cNvSpPr>
          <p:nvPr>
            <p:ph type="title"/>
          </p:nvPr>
        </p:nvSpPr>
        <p:spPr>
          <a:xfrm>
            <a:off x="5399193" y="174710"/>
            <a:ext cx="4192693" cy="1430337"/>
          </a:xfrm>
        </p:spPr>
        <p:txBody>
          <a:bodyPr/>
          <a:lstStyle/>
          <a:p>
            <a:r>
              <a:rPr lang="fr-FR" dirty="0"/>
              <a:t>Modifiez le style du titre</a:t>
            </a:r>
          </a:p>
        </p:txBody>
      </p:sp>
    </p:spTree>
    <p:extLst>
      <p:ext uri="{BB962C8B-B14F-4D97-AF65-F5344CB8AC3E}">
        <p14:creationId xmlns:p14="http://schemas.microsoft.com/office/powerpoint/2010/main" val="474677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sp>
        <p:nvSpPr>
          <p:cNvPr id="8" name="Espace réservé pour une image  7">
            <a:extLst>
              <a:ext uri="{FF2B5EF4-FFF2-40B4-BE49-F238E27FC236}">
                <a16:creationId xmlns:a16="http://schemas.microsoft.com/office/drawing/2014/main" id="{70ED9B2D-C513-AF40-B94F-355C174B8FF0}"/>
              </a:ext>
            </a:extLst>
          </p:cNvPr>
          <p:cNvSpPr>
            <a:spLocks noGrp="1"/>
          </p:cNvSpPr>
          <p:nvPr>
            <p:ph type="pic" sz="quarter" idx="13"/>
          </p:nvPr>
        </p:nvSpPr>
        <p:spPr>
          <a:xfrm>
            <a:off x="1206500" y="2084917"/>
            <a:ext cx="4193117" cy="4773083"/>
          </a:xfrm>
        </p:spPr>
        <p:txBody>
          <a:bodyPr/>
          <a:lstStyle/>
          <a:p>
            <a:r>
              <a:rPr lang="fr-FR"/>
              <a:t>Cliquez sur l'icône pour ajouter une image</a:t>
            </a:r>
          </a:p>
        </p:txBody>
      </p:sp>
      <p:sp>
        <p:nvSpPr>
          <p:cNvPr id="3" name="Content Placeholder 2"/>
          <p:cNvSpPr>
            <a:spLocks noGrp="1"/>
          </p:cNvSpPr>
          <p:nvPr>
            <p:ph idx="1"/>
          </p:nvPr>
        </p:nvSpPr>
        <p:spPr>
          <a:xfrm>
            <a:off x="5399194" y="2084917"/>
            <a:ext cx="6108700" cy="4515696"/>
          </a:xfrm>
        </p:spPr>
        <p:txBody>
          <a:bodyPr/>
          <a:lstStyle/>
          <a:p>
            <a:pPr lvl="0"/>
            <a:r>
              <a:rPr lang="fr-FR"/>
              <a:t>Modifier les styles du texte du masque
Deuxième niveau
Troisième niveau
Quatrième niveau
Cinquième niveau</a:t>
            </a:r>
          </a:p>
        </p:txBody>
      </p:sp>
      <p:sp>
        <p:nvSpPr>
          <p:cNvPr id="7" name="Titre 6">
            <a:extLst>
              <a:ext uri="{FF2B5EF4-FFF2-40B4-BE49-F238E27FC236}">
                <a16:creationId xmlns:a16="http://schemas.microsoft.com/office/drawing/2014/main" id="{C026A30B-6F8E-1445-88F0-A5FB77E124E9}"/>
              </a:ext>
            </a:extLst>
          </p:cNvPr>
          <p:cNvSpPr>
            <a:spLocks noGrp="1"/>
          </p:cNvSpPr>
          <p:nvPr>
            <p:ph type="title"/>
          </p:nvPr>
        </p:nvSpPr>
        <p:spPr/>
        <p:txBody>
          <a:bodyPr/>
          <a:lstStyle/>
          <a:p>
            <a:r>
              <a:rPr lang="fr-FR"/>
              <a:t>Modifiez le style du titre</a:t>
            </a:r>
          </a:p>
        </p:txBody>
      </p:sp>
      <p:sp>
        <p:nvSpPr>
          <p:cNvPr id="9" name="Espace réservé de la date 8">
            <a:extLst>
              <a:ext uri="{FF2B5EF4-FFF2-40B4-BE49-F238E27FC236}">
                <a16:creationId xmlns:a16="http://schemas.microsoft.com/office/drawing/2014/main" id="{826567D5-4A83-9E48-B441-CCB2A72BA6D1}"/>
              </a:ext>
            </a:extLst>
          </p:cNvPr>
          <p:cNvSpPr>
            <a:spLocks noGrp="1"/>
          </p:cNvSpPr>
          <p:nvPr>
            <p:ph type="dt" sz="half" idx="14"/>
          </p:nvPr>
        </p:nvSpPr>
        <p:spPr/>
        <p:txBody>
          <a:bodyPr/>
          <a:lstStyle/>
          <a:p>
            <a:r>
              <a:rPr lang="fr-CH"/>
              <a:t>NAME EVENT / NAME PRESENTATION</a:t>
            </a:r>
            <a:endParaRPr lang="fr-FR" dirty="0"/>
          </a:p>
        </p:txBody>
      </p:sp>
      <p:sp>
        <p:nvSpPr>
          <p:cNvPr id="10" name="Espace réservé du pied de page 9">
            <a:extLst>
              <a:ext uri="{FF2B5EF4-FFF2-40B4-BE49-F238E27FC236}">
                <a16:creationId xmlns:a16="http://schemas.microsoft.com/office/drawing/2014/main" id="{C830A539-93F1-2541-B9F0-330893BD5190}"/>
              </a:ext>
            </a:extLst>
          </p:cNvPr>
          <p:cNvSpPr>
            <a:spLocks noGrp="1"/>
          </p:cNvSpPr>
          <p:nvPr>
            <p:ph type="ftr" sz="quarter" idx="15"/>
          </p:nvPr>
        </p:nvSpPr>
        <p:spPr/>
        <p:txBody>
          <a:bodyPr/>
          <a:lstStyle/>
          <a:p>
            <a:r>
              <a:rPr lang="fr-FR"/>
              <a:t>Speaker </a:t>
            </a:r>
            <a:endParaRPr lang="fr-FR" dirty="0"/>
          </a:p>
        </p:txBody>
      </p:sp>
      <p:sp>
        <p:nvSpPr>
          <p:cNvPr id="11" name="Espace réservé du numéro de diapositive 10">
            <a:extLst>
              <a:ext uri="{FF2B5EF4-FFF2-40B4-BE49-F238E27FC236}">
                <a16:creationId xmlns:a16="http://schemas.microsoft.com/office/drawing/2014/main" id="{82F21D18-8706-7E4D-8FBE-C1E2584541D1}"/>
              </a:ext>
            </a:extLst>
          </p:cNvPr>
          <p:cNvSpPr>
            <a:spLocks noGrp="1"/>
          </p:cNvSpPr>
          <p:nvPr>
            <p:ph type="sldNum" sz="quarter" idx="16"/>
          </p:nvPr>
        </p:nvSpPr>
        <p:spPr/>
        <p:txBody>
          <a:bodyPr/>
          <a:lstStyle/>
          <a:p>
            <a:fld id="{E1E1CD7C-2161-7D43-862E-CE4C333CD873}" type="slidenum">
              <a:rPr lang="fr-FR" smtClean="0"/>
              <a:pPr/>
              <a:t>‹#›</a:t>
            </a:fld>
            <a:endParaRPr lang="fr-FR" dirty="0"/>
          </a:p>
        </p:txBody>
      </p:sp>
    </p:spTree>
    <p:extLst>
      <p:ext uri="{BB962C8B-B14F-4D97-AF65-F5344CB8AC3E}">
        <p14:creationId xmlns:p14="http://schemas.microsoft.com/office/powerpoint/2010/main" val="1152884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r>
              <a:rPr lang="fr-CH"/>
              <a:t>NAME EVENT / NAME PRESENTATION</a:t>
            </a:r>
            <a:endParaRPr lang="fr-FR" dirty="0"/>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r>
              <a:rPr lang="fr-FR" dirty="0"/>
              <a:t>Speaker </a:t>
            </a:r>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E1E1CD7C-2161-7D43-862E-CE4C333CD873}" type="slidenum">
              <a:rPr lang="fr-FR" smtClean="0"/>
              <a:pPr/>
              <a:t>‹#›</a:t>
            </a:fld>
            <a:endParaRPr lang="fr-FR" dirty="0"/>
          </a:p>
        </p:txBody>
      </p:sp>
      <p:pic>
        <p:nvPicPr>
          <p:cNvPr id="13" name="Image 12">
            <a:extLst>
              <a:ext uri="{FF2B5EF4-FFF2-40B4-BE49-F238E27FC236}">
                <a16:creationId xmlns:a16="http://schemas.microsoft.com/office/drawing/2014/main" id="{717E6E68-87EB-C34E-85D5-C26372DFEC99}"/>
              </a:ext>
            </a:extLst>
          </p:cNvPr>
          <p:cNvPicPr>
            <a:picLocks noChangeAspect="1"/>
          </p:cNvPicPr>
          <p:nvPr userDrawn="1"/>
        </p:nvPicPr>
        <p:blipFill>
          <a:blip r:embed="rId18"/>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userDrawn="1"/>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130883616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Lst>
  <p:hf hdr="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06501" y="174710"/>
            <a:ext cx="4889500" cy="1430337"/>
          </a:xfrm>
          <a:prstGeom prst="rect">
            <a:avLst/>
          </a:prstGeom>
        </p:spPr>
        <p:txBody>
          <a:bodyPr vert="horz" lIns="180000" tIns="0" rIns="72000" bIns="46800" rtlCol="0" anchor="t">
            <a:normAutofit/>
          </a:bodyPr>
          <a:lstStyle/>
          <a:p>
            <a:r>
              <a:rPr lang="fr-FR" dirty="0"/>
              <a:t>Modifiez le style du titre</a:t>
            </a:r>
            <a:endParaRPr lang="en-US" dirty="0"/>
          </a:p>
        </p:txBody>
      </p:sp>
      <p:sp>
        <p:nvSpPr>
          <p:cNvPr id="3" name="Text Placeholder 2"/>
          <p:cNvSpPr>
            <a:spLocks noGrp="1"/>
          </p:cNvSpPr>
          <p:nvPr>
            <p:ph type="body" idx="1"/>
          </p:nvPr>
        </p:nvSpPr>
        <p:spPr>
          <a:xfrm>
            <a:off x="1206501" y="2084917"/>
            <a:ext cx="10301817" cy="4515696"/>
          </a:xfrm>
          <a:prstGeom prst="rect">
            <a:avLst/>
          </a:prstGeom>
        </p:spPr>
        <p:txBody>
          <a:bodyPr vert="horz" lIns="180000" tIns="45720" rIns="91440" bIns="45720" rtlCol="0">
            <a:normAutofit/>
          </a:bodyPr>
          <a:lstStyle/>
          <a:p>
            <a:pPr lvl="0"/>
            <a:r>
              <a:rPr lang="fr-FR" dirty="0"/>
              <a:t>Modifier les styles du texte du masque</a:t>
            </a:r>
          </a:p>
          <a:p>
            <a:pPr lvl="1"/>
            <a:r>
              <a:rPr lang="fr-FR" dirty="0"/>
              <a:t>Deuxième niveau</a:t>
            </a:r>
          </a:p>
          <a:p>
            <a:pPr lvl="2"/>
            <a:r>
              <a:rPr lang="fr-FR" dirty="0"/>
              <a:t>Troisième niveau
Quatrième niveau
Cinquième niveau</a:t>
            </a:r>
            <a:endParaRPr lang="en-US" dirty="0"/>
          </a:p>
        </p:txBody>
      </p:sp>
      <p:sp>
        <p:nvSpPr>
          <p:cNvPr id="4" name="Date Placeholder 3"/>
          <p:cNvSpPr>
            <a:spLocks noGrp="1"/>
          </p:cNvSpPr>
          <p:nvPr>
            <p:ph type="dt" sz="half" idx="2"/>
          </p:nvPr>
        </p:nvSpPr>
        <p:spPr>
          <a:xfrm rot="16200000">
            <a:off x="-1628551" y="3704603"/>
            <a:ext cx="4454736" cy="1215365"/>
          </a:xfrm>
          <a:prstGeom prst="rect">
            <a:avLst/>
          </a:prstGeom>
        </p:spPr>
        <p:txBody>
          <a:bodyPr vert="horz" lIns="91440" tIns="45720" rIns="91440" bIns="45720" rtlCol="0" anchor="ctr"/>
          <a:lstStyle>
            <a:lvl1pPr algn="l">
              <a:defRPr sz="933">
                <a:solidFill>
                  <a:schemeClr val="accent1"/>
                </a:solidFill>
                <a:latin typeface="Arial" panose="020B0604020202020204" pitchFamily="34" charset="0"/>
              </a:defRPr>
            </a:lvl1pPr>
          </a:lstStyle>
          <a:p>
            <a:fld id="{EDD38897-1D25-4F11-911D-708A880B9350}" type="datetime1">
              <a:rPr lang="fr-CH" smtClean="0"/>
              <a:t>02.10.2025</a:t>
            </a:fld>
            <a:endParaRPr lang="fr-CH"/>
          </a:p>
        </p:txBody>
      </p:sp>
      <p:sp>
        <p:nvSpPr>
          <p:cNvPr id="5" name="Footer Placeholder 4"/>
          <p:cNvSpPr>
            <a:spLocks noGrp="1"/>
          </p:cNvSpPr>
          <p:nvPr>
            <p:ph type="ftr" sz="quarter" idx="3"/>
          </p:nvPr>
        </p:nvSpPr>
        <p:spPr>
          <a:xfrm rot="16200000">
            <a:off x="9487985" y="2498752"/>
            <a:ext cx="4724347" cy="683683"/>
          </a:xfrm>
          <a:prstGeom prst="rect">
            <a:avLst/>
          </a:prstGeom>
        </p:spPr>
        <p:txBody>
          <a:bodyPr vert="horz" lIns="91440" tIns="45720" rIns="91440" bIns="45720" rtlCol="0" anchor="ctr"/>
          <a:lstStyle>
            <a:lvl1pPr algn="r">
              <a:defRPr sz="933">
                <a:solidFill>
                  <a:schemeClr val="tx1"/>
                </a:solidFill>
                <a:latin typeface="Arial" panose="020B0604020202020204" pitchFamily="34" charset="0"/>
              </a:defRPr>
            </a:lvl1pPr>
          </a:lstStyle>
          <a:p>
            <a:endParaRPr lang="fr-CH"/>
          </a:p>
        </p:txBody>
      </p:sp>
      <p:sp>
        <p:nvSpPr>
          <p:cNvPr id="6" name="Slide Number Placeholder 5"/>
          <p:cNvSpPr>
            <a:spLocks noGrp="1"/>
          </p:cNvSpPr>
          <p:nvPr>
            <p:ph type="sldNum" sz="quarter" idx="4"/>
          </p:nvPr>
        </p:nvSpPr>
        <p:spPr>
          <a:xfrm>
            <a:off x="11508317" y="260351"/>
            <a:ext cx="683683" cy="218069"/>
          </a:xfrm>
          <a:prstGeom prst="rect">
            <a:avLst/>
          </a:prstGeom>
        </p:spPr>
        <p:txBody>
          <a:bodyPr vert="horz" lIns="90000" tIns="0" rIns="90000" bIns="0" rtlCol="0" anchor="t"/>
          <a:lstStyle>
            <a:lvl1pPr algn="ctr">
              <a:defRPr sz="933" b="1">
                <a:solidFill>
                  <a:schemeClr val="tx1"/>
                </a:solidFill>
                <a:latin typeface="+mj-lt"/>
              </a:defRPr>
            </a:lvl1pPr>
          </a:lstStyle>
          <a:p>
            <a:fld id="{B56CAFD7-43D8-48AC-9B2B-CF70ACC9AB96}" type="slidenum">
              <a:rPr lang="fr-CH" smtClean="0"/>
              <a:t>‹#›</a:t>
            </a:fld>
            <a:endParaRPr lang="fr-CH"/>
          </a:p>
        </p:txBody>
      </p:sp>
      <p:pic>
        <p:nvPicPr>
          <p:cNvPr id="13" name="Image 12">
            <a:extLst>
              <a:ext uri="{FF2B5EF4-FFF2-40B4-BE49-F238E27FC236}">
                <a16:creationId xmlns:a16="http://schemas.microsoft.com/office/drawing/2014/main" id="{717E6E68-87EB-C34E-85D5-C26372DFEC99}"/>
              </a:ext>
            </a:extLst>
          </p:cNvPr>
          <p:cNvPicPr>
            <a:picLocks noChangeAspect="1"/>
          </p:cNvPicPr>
          <p:nvPr/>
        </p:nvPicPr>
        <p:blipFill>
          <a:blip r:embed="rId19"/>
          <a:stretch>
            <a:fillRect/>
          </a:stretch>
        </p:blipFill>
        <p:spPr>
          <a:xfrm>
            <a:off x="173697" y="176445"/>
            <a:ext cx="871936" cy="377363"/>
          </a:xfrm>
          <a:prstGeom prst="rect">
            <a:avLst/>
          </a:prstGeom>
        </p:spPr>
      </p:pic>
      <p:sp>
        <p:nvSpPr>
          <p:cNvPr id="14" name="Rectangle 13">
            <a:extLst>
              <a:ext uri="{FF2B5EF4-FFF2-40B4-BE49-F238E27FC236}">
                <a16:creationId xmlns:a16="http://schemas.microsoft.com/office/drawing/2014/main" id="{75D7A1C0-94CD-D94F-A99F-21847E542637}"/>
              </a:ext>
            </a:extLst>
          </p:cNvPr>
          <p:cNvSpPr/>
          <p:nvPr/>
        </p:nvSpPr>
        <p:spPr>
          <a:xfrm rot="16200000">
            <a:off x="573338" y="6530279"/>
            <a:ext cx="60959" cy="797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noProof="0" dirty="0">
              <a:latin typeface="Arial" panose="020B0604020202020204" pitchFamily="34" charset="0"/>
            </a:endParaRPr>
          </a:p>
        </p:txBody>
      </p:sp>
    </p:spTree>
    <p:extLst>
      <p:ext uri="{BB962C8B-B14F-4D97-AF65-F5344CB8AC3E}">
        <p14:creationId xmlns:p14="http://schemas.microsoft.com/office/powerpoint/2010/main" val="8615055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914377" rtl="0" eaLnBrk="1" latinLnBrk="0" hangingPunct="1">
        <a:lnSpc>
          <a:spcPct val="90000"/>
        </a:lnSpc>
        <a:spcBef>
          <a:spcPct val="0"/>
        </a:spcBef>
        <a:buNone/>
        <a:defRPr sz="4267" b="1" i="0" kern="1000" spc="-93" baseline="0">
          <a:solidFill>
            <a:schemeClr val="tx1"/>
          </a:solidFill>
          <a:latin typeface="Franklin Gothic Demi Cond" panose="020B0706030402020204" pitchFamily="34" charset="0"/>
          <a:ea typeface="Roboto Black" panose="02000000000000000000" pitchFamily="2" charset="0"/>
          <a:cs typeface="Arial" panose="020B0604020202020204" pitchFamily="34" charset="0"/>
        </a:defRPr>
      </a:lvl1pPr>
    </p:titleStyle>
    <p:bodyStyle>
      <a:lvl1pPr marL="228594" indent="-228594" algn="l" defTabSz="914377" rtl="0" eaLnBrk="1" latinLnBrk="0" hangingPunct="1">
        <a:lnSpc>
          <a:spcPct val="90000"/>
        </a:lnSpc>
        <a:spcBef>
          <a:spcPts val="1000"/>
        </a:spcBef>
        <a:buClr>
          <a:schemeClr val="accent1"/>
        </a:buClr>
        <a:buSzPct val="90000"/>
        <a:buFont typeface="Wingdings" pitchFamily="2" charset="2"/>
        <a:buChar char="§"/>
        <a:defRPr sz="2400" b="0" i="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Clr>
          <a:schemeClr val="accent1"/>
        </a:buClr>
        <a:buSzPct val="100000"/>
        <a:buFont typeface="Arial" panose="020B0604020202020204" pitchFamily="34" charset="0"/>
        <a:buChar char="•"/>
        <a:defRPr sz="2133" b="0" i="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SzPct val="90000"/>
        <a:buFont typeface="Wingdings" pitchFamily="2" charset="2"/>
        <a:buChar char="§"/>
        <a:defRPr sz="2000" b="0" i="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hyperlink" Target="https://gml.noaa.gov/ccgg/covid2.html" TargetMode="External"/><Relationship Id="rId4" Type="http://schemas.openxmlformats.org/officeDocument/2006/relationships/hyperlink" Target="https://www.pnas.org/content/118/46/e2109481118"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guides.nyu.edu/poster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nature.com/scitable/topicpage/poster-presentations-13907939/"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55A5C923-5A79-224D-A6A6-8267C64759A4}"/>
              </a:ext>
            </a:extLst>
          </p:cNvPr>
          <p:cNvSpPr>
            <a:spLocks noGrp="1"/>
          </p:cNvSpPr>
          <p:nvPr>
            <p:ph type="ctrTitle"/>
          </p:nvPr>
        </p:nvSpPr>
        <p:spPr>
          <a:xfrm>
            <a:off x="8540752" y="226121"/>
            <a:ext cx="3651249" cy="3117849"/>
          </a:xfrm>
        </p:spPr>
        <p:txBody>
          <a:bodyPr>
            <a:normAutofit/>
          </a:bodyPr>
          <a:lstStyle/>
          <a:p>
            <a:r>
              <a:rPr lang="en-US" dirty="0"/>
              <a:t>Exercise session #4</a:t>
            </a:r>
          </a:p>
        </p:txBody>
      </p:sp>
      <p:sp>
        <p:nvSpPr>
          <p:cNvPr id="6" name="Espace réservé du texte 5">
            <a:extLst>
              <a:ext uri="{FF2B5EF4-FFF2-40B4-BE49-F238E27FC236}">
                <a16:creationId xmlns:a16="http://schemas.microsoft.com/office/drawing/2014/main" id="{18A3154D-FCB0-A34B-BBBC-167C625558EC}"/>
              </a:ext>
            </a:extLst>
          </p:cNvPr>
          <p:cNvSpPr>
            <a:spLocks noGrp="1"/>
          </p:cNvSpPr>
          <p:nvPr>
            <p:ph type="body" sz="quarter" idx="12"/>
          </p:nvPr>
        </p:nvSpPr>
        <p:spPr>
          <a:xfrm>
            <a:off x="110066" y="5920353"/>
            <a:ext cx="1256025" cy="677300"/>
          </a:xfrm>
        </p:spPr>
        <p:txBody>
          <a:bodyPr/>
          <a:lstStyle/>
          <a:p>
            <a:r>
              <a:rPr lang="fr-FR" dirty="0"/>
              <a:t>Oct. 02, 2025</a:t>
            </a:r>
          </a:p>
        </p:txBody>
      </p:sp>
      <p:sp>
        <p:nvSpPr>
          <p:cNvPr id="11" name="TextBox 10">
            <a:extLst>
              <a:ext uri="{FF2B5EF4-FFF2-40B4-BE49-F238E27FC236}">
                <a16:creationId xmlns:a16="http://schemas.microsoft.com/office/drawing/2014/main" id="{A1465E36-B2AC-C04C-9F26-F8D22A89B2DE}"/>
              </a:ext>
            </a:extLst>
          </p:cNvPr>
          <p:cNvSpPr txBox="1"/>
          <p:nvPr/>
        </p:nvSpPr>
        <p:spPr>
          <a:xfrm>
            <a:off x="738078" y="2461676"/>
            <a:ext cx="6769100"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Science of </a:t>
            </a: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CH" sz="5333" b="1" i="0" u="none" strike="noStrike" kern="1200" cap="none" spc="0" normalizeH="0" baseline="0" noProof="0" dirty="0">
                <a:ln>
                  <a:noFill/>
                </a:ln>
                <a:solidFill>
                  <a:srgbClr val="413C3A"/>
                </a:solidFill>
                <a:effectLst/>
                <a:uLnTx/>
                <a:uFillTx/>
                <a:latin typeface="Arial"/>
                <a:ea typeface="+mn-ea"/>
                <a:cs typeface="+mn-cs"/>
              </a:rPr>
              <a:t>Climate Change</a:t>
            </a:r>
          </a:p>
        </p:txBody>
      </p:sp>
    </p:spTree>
    <p:extLst>
      <p:ext uri="{BB962C8B-B14F-4D97-AF65-F5344CB8AC3E}">
        <p14:creationId xmlns:p14="http://schemas.microsoft.com/office/powerpoint/2010/main" val="23935399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11523253" cy="1430337"/>
          </a:xfrm>
        </p:spPr>
        <p:txBody>
          <a:bodyPr/>
          <a:lstStyle/>
          <a:p>
            <a:r>
              <a:rPr lang="en-US" dirty="0"/>
              <a:t>How to write a good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88187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example from previous years:</a:t>
            </a:r>
          </a:p>
          <a:p>
            <a:pPr marL="0" indent="0">
              <a:buNone/>
            </a:pPr>
            <a:endParaRPr lang="en-US" sz="2400" dirty="0"/>
          </a:p>
          <a:p>
            <a:pPr marL="457189" indent="-457189">
              <a:buFont typeface="+mj-lt"/>
              <a:buAutoNum type="arabicPeriod"/>
            </a:pPr>
            <a:endParaRPr lang="en-US" sz="2400" dirty="0"/>
          </a:p>
        </p:txBody>
      </p:sp>
      <p:pic>
        <p:nvPicPr>
          <p:cNvPr id="9" name="Picture 8">
            <a:extLst>
              <a:ext uri="{FF2B5EF4-FFF2-40B4-BE49-F238E27FC236}">
                <a16:creationId xmlns:a16="http://schemas.microsoft.com/office/drawing/2014/main" id="{D977EEEE-03B0-BB58-2AD3-7C5D5A74F82C}"/>
              </a:ext>
            </a:extLst>
          </p:cNvPr>
          <p:cNvPicPr>
            <a:picLocks noChangeAspect="1"/>
          </p:cNvPicPr>
          <p:nvPr/>
        </p:nvPicPr>
        <p:blipFill>
          <a:blip r:embed="rId3"/>
          <a:stretch>
            <a:fillRect/>
          </a:stretch>
        </p:blipFill>
        <p:spPr>
          <a:xfrm>
            <a:off x="1252019" y="1403163"/>
            <a:ext cx="4651552" cy="5400651"/>
          </a:xfrm>
          <a:prstGeom prst="rect">
            <a:avLst/>
          </a:prstGeom>
        </p:spPr>
      </p:pic>
      <p:sp>
        <p:nvSpPr>
          <p:cNvPr id="13" name="TextBox 12">
            <a:extLst>
              <a:ext uri="{FF2B5EF4-FFF2-40B4-BE49-F238E27FC236}">
                <a16:creationId xmlns:a16="http://schemas.microsoft.com/office/drawing/2014/main" id="{8BA171B1-89B4-067C-E13F-85AD9201731B}"/>
              </a:ext>
            </a:extLst>
          </p:cNvPr>
          <p:cNvSpPr txBox="1"/>
          <p:nvPr/>
        </p:nvSpPr>
        <p:spPr>
          <a:xfrm>
            <a:off x="6812616" y="953204"/>
            <a:ext cx="5201917" cy="2348656"/>
          </a:xfrm>
          <a:prstGeom prst="rect">
            <a:avLst/>
          </a:prstGeom>
          <a:noFill/>
        </p:spPr>
        <p:txBody>
          <a:bodyPr wrap="square">
            <a:spAutoFit/>
          </a:bodyPr>
          <a:lstStyle/>
          <a:p>
            <a:r>
              <a:rPr lang="en-GB" sz="1333" dirty="0">
                <a:solidFill>
                  <a:srgbClr val="212121"/>
                </a:solidFill>
                <a:latin typeface="Arial" panose="020B0604020202020204" pitchFamily="34" charset="0"/>
              </a:rPr>
              <a:t>Feedback we provided:</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The proposal is quite vague (what are the key messages, how/where are you going to include the references).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Please consider the following additional references:</a:t>
            </a:r>
            <a:br>
              <a:rPr lang="en-GB" sz="1333" dirty="0"/>
            </a:br>
            <a:r>
              <a:rPr lang="en-GB" sz="1333" dirty="0">
                <a:solidFill>
                  <a:srgbClr val="212121"/>
                </a:solidFill>
                <a:latin typeface="Arial" panose="020B0604020202020204" pitchFamily="34" charset="0"/>
              </a:rPr>
              <a:t>1. </a:t>
            </a:r>
            <a:r>
              <a:rPr lang="en-GB" sz="1333" dirty="0">
                <a:solidFill>
                  <a:srgbClr val="212121"/>
                </a:solidFill>
                <a:latin typeface="Arial" panose="020B0604020202020204" pitchFamily="34" charset="0"/>
                <a:hlinkClick r:id="rId4"/>
              </a:rPr>
              <a:t>https://www.pnas.org/content/118/46/e2109481118</a:t>
            </a:r>
            <a:r>
              <a:rPr lang="en-GB" sz="1333" dirty="0">
                <a:solidFill>
                  <a:srgbClr val="212121"/>
                </a:solidFill>
                <a:latin typeface="Arial" panose="020B0604020202020204" pitchFamily="34" charset="0"/>
              </a:rPr>
              <a:t> that demonstrates feedbacks between air quality and the carbon cycle.</a:t>
            </a:r>
            <a:br>
              <a:rPr lang="en-GB" sz="1333" dirty="0">
                <a:solidFill>
                  <a:srgbClr val="212121"/>
                </a:solidFill>
                <a:latin typeface="Arial" panose="020B0604020202020204" pitchFamily="34" charset="0"/>
              </a:rPr>
            </a:br>
            <a:br>
              <a:rPr lang="en-GB" sz="1333" dirty="0"/>
            </a:br>
            <a:r>
              <a:rPr lang="en-GB" sz="1333" dirty="0">
                <a:solidFill>
                  <a:srgbClr val="212121"/>
                </a:solidFill>
                <a:latin typeface="Arial" panose="020B0604020202020204" pitchFamily="34" charset="0"/>
              </a:rPr>
              <a:t>2. </a:t>
            </a:r>
            <a:r>
              <a:rPr lang="en-GB" sz="1333" dirty="0">
                <a:solidFill>
                  <a:srgbClr val="212121"/>
                </a:solidFill>
                <a:latin typeface="Arial" panose="020B0604020202020204" pitchFamily="34" charset="0"/>
                <a:hlinkClick r:id="rId5"/>
              </a:rPr>
              <a:t>https://gml.noaa.gov/ccgg/covid2.html</a:t>
            </a:r>
            <a:r>
              <a:rPr lang="en-GB" sz="1333" dirty="0">
                <a:solidFill>
                  <a:srgbClr val="212121"/>
                </a:solidFill>
                <a:latin typeface="Arial" panose="020B0604020202020204" pitchFamily="34" charset="0"/>
              </a:rPr>
              <a:t> on the impact of Covid-19 on CO2 atmospheric concentrations.</a:t>
            </a:r>
            <a:endParaRPr lang="en-CH" sz="1333" dirty="0"/>
          </a:p>
        </p:txBody>
      </p:sp>
      <p:sp>
        <p:nvSpPr>
          <p:cNvPr id="4" name="Rectangle 3">
            <a:extLst>
              <a:ext uri="{FF2B5EF4-FFF2-40B4-BE49-F238E27FC236}">
                <a16:creationId xmlns:a16="http://schemas.microsoft.com/office/drawing/2014/main" id="{008030E0-44F2-7ED6-084F-481199FD720F}"/>
              </a:ext>
            </a:extLst>
          </p:cNvPr>
          <p:cNvSpPr/>
          <p:nvPr/>
        </p:nvSpPr>
        <p:spPr>
          <a:xfrm>
            <a:off x="2591809" y="1816689"/>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TextBox 7">
            <a:extLst>
              <a:ext uri="{FF2B5EF4-FFF2-40B4-BE49-F238E27FC236}">
                <a16:creationId xmlns:a16="http://schemas.microsoft.com/office/drawing/2014/main" id="{0FABF97F-E510-41F0-B7C0-D427BAA12356}"/>
              </a:ext>
            </a:extLst>
          </p:cNvPr>
          <p:cNvSpPr txBox="1"/>
          <p:nvPr/>
        </p:nvSpPr>
        <p:spPr>
          <a:xfrm>
            <a:off x="6812616" y="3450603"/>
            <a:ext cx="5201917" cy="2553776"/>
          </a:xfrm>
          <a:prstGeom prst="rect">
            <a:avLst/>
          </a:prstGeom>
          <a:noFill/>
        </p:spPr>
        <p:txBody>
          <a:bodyPr wrap="square">
            <a:spAutoFit/>
          </a:bodyPr>
          <a:lstStyle/>
          <a:p>
            <a:r>
              <a:rPr lang="en-GB" sz="1333" b="1" dirty="0">
                <a:solidFill>
                  <a:srgbClr val="212121"/>
                </a:solidFill>
                <a:latin typeface="Arial" panose="020B0604020202020204" pitchFamily="34" charset="0"/>
              </a:rPr>
              <a:t>Take home:</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Make sure message is clear – aim for several key points and communicate them clearly </a:t>
            </a:r>
          </a:p>
          <a:p>
            <a:endParaRPr lang="en-GB" sz="1333" dirty="0">
              <a:solidFill>
                <a:srgbClr val="212121"/>
              </a:solidFill>
              <a:latin typeface="Arial" panose="020B0604020202020204" pitchFamily="34" charset="0"/>
            </a:endParaRPr>
          </a:p>
          <a:p>
            <a:r>
              <a:rPr lang="en-GB" sz="1333" dirty="0">
                <a:solidFill>
                  <a:srgbClr val="212121"/>
                </a:solidFill>
                <a:latin typeface="Arial" panose="020B0604020202020204" pitchFamily="34" charset="0"/>
              </a:rPr>
              <a:t>Link references to text (show understanding of how to search literature and reference correctly)</a:t>
            </a:r>
          </a:p>
          <a:p>
            <a:endParaRPr lang="fr-CH" sz="1333" dirty="0"/>
          </a:p>
          <a:p>
            <a:r>
              <a:rPr lang="fr-CH" sz="1333" dirty="0"/>
              <a:t>Key points of poster </a:t>
            </a:r>
            <a:r>
              <a:rPr lang="fr-CH" sz="1333" dirty="0" err="1"/>
              <a:t>listed</a:t>
            </a:r>
            <a:r>
              <a:rPr lang="fr-CH" sz="1333" dirty="0"/>
              <a:t> </a:t>
            </a:r>
            <a:r>
              <a:rPr lang="fr-CH" sz="1333" dirty="0" err="1"/>
              <a:t>concisely</a:t>
            </a:r>
            <a:endParaRPr lang="fr-CH" sz="1333" dirty="0"/>
          </a:p>
          <a:p>
            <a:endParaRPr lang="fr-CH" sz="1333" dirty="0"/>
          </a:p>
          <a:p>
            <a:r>
              <a:rPr lang="fr-CH" sz="1333" dirty="0"/>
              <a:t>Correct </a:t>
            </a:r>
            <a:r>
              <a:rPr lang="fr-CH" sz="1333" dirty="0" err="1"/>
              <a:t>referencing</a:t>
            </a:r>
            <a:endParaRPr lang="en-CH" sz="1333" dirty="0"/>
          </a:p>
          <a:p>
            <a:endParaRPr lang="en-CH" sz="1333" dirty="0"/>
          </a:p>
        </p:txBody>
      </p:sp>
      <p:sp>
        <p:nvSpPr>
          <p:cNvPr id="11" name="TextBox 10">
            <a:extLst>
              <a:ext uri="{FF2B5EF4-FFF2-40B4-BE49-F238E27FC236}">
                <a16:creationId xmlns:a16="http://schemas.microsoft.com/office/drawing/2014/main" id="{C2556D34-A00A-458C-ADEF-DB1A88DDA082}"/>
              </a:ext>
            </a:extLst>
          </p:cNvPr>
          <p:cNvSpPr txBox="1"/>
          <p:nvPr/>
        </p:nvSpPr>
        <p:spPr>
          <a:xfrm>
            <a:off x="6868832" y="5921742"/>
            <a:ext cx="5201917" cy="707694"/>
          </a:xfrm>
          <a:prstGeom prst="rect">
            <a:avLst/>
          </a:prstGeom>
          <a:noFill/>
        </p:spPr>
        <p:txBody>
          <a:bodyPr wrap="square">
            <a:spAutoFit/>
          </a:bodyPr>
          <a:lstStyle/>
          <a:p>
            <a:r>
              <a:rPr lang="en-GB" sz="1333" b="1" dirty="0">
                <a:solidFill>
                  <a:schemeClr val="accent1"/>
                </a:solidFill>
                <a:latin typeface="Arial" panose="020B0604020202020204" pitchFamily="34" charset="0"/>
              </a:rPr>
              <a:t>Reminder:</a:t>
            </a:r>
          </a:p>
          <a:p>
            <a:r>
              <a:rPr lang="en-GB" sz="1333" dirty="0">
                <a:solidFill>
                  <a:schemeClr val="accent1"/>
                </a:solidFill>
                <a:latin typeface="Arial" panose="020B0604020202020204" pitchFamily="34" charset="0"/>
              </a:rPr>
              <a:t>Proposal is not graded HOWEVER you must submit one in order to get the 5 % for this section of the course</a:t>
            </a:r>
            <a:endParaRPr lang="en-CH" sz="1333" dirty="0">
              <a:solidFill>
                <a:schemeClr val="accent1"/>
              </a:solidFill>
            </a:endParaRPr>
          </a:p>
        </p:txBody>
      </p:sp>
    </p:spTree>
    <p:extLst>
      <p:ext uri="{BB962C8B-B14F-4D97-AF65-F5344CB8AC3E}">
        <p14:creationId xmlns:p14="http://schemas.microsoft.com/office/powerpoint/2010/main" val="3192916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5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500"/>
                                        <p:tgtEl>
                                          <p:spTgt spid="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500"/>
                                        <p:tgtEl>
                                          <p:spTgt spid="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8" end="8"/>
                                            </p:txEl>
                                          </p:spTgt>
                                        </p:tgtEl>
                                        <p:attrNameLst>
                                          <p:attrName>style.visibility</p:attrName>
                                        </p:attrNameLst>
                                      </p:cBhvr>
                                      <p:to>
                                        <p:strVal val="visible"/>
                                      </p:to>
                                    </p:set>
                                    <p:animEffect transition="in" filter="fade">
                                      <p:cBhvr>
                                        <p:cTn id="27" dur="500"/>
                                        <p:tgtEl>
                                          <p:spTgt spid="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1" y="174710"/>
            <a:ext cx="7721962" cy="1430337"/>
          </a:xfrm>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A0 and portrait. Submit a as a pdf file!</a:t>
            </a:r>
          </a:p>
          <a:p>
            <a:r>
              <a:rPr lang="en-US" sz="2400" dirty="0"/>
              <a:t>Has to be readable (font size &gt; 20 </a:t>
            </a:r>
            <a:r>
              <a:rPr lang="en-US" sz="2400" dirty="0" err="1"/>
              <a:t>pt</a:t>
            </a:r>
            <a:r>
              <a:rPr lang="en-US" sz="2400" dirty="0"/>
              <a:t>) and have a clear structure</a:t>
            </a:r>
          </a:p>
          <a:p>
            <a:r>
              <a:rPr lang="en-US" sz="2400" b="1" dirty="0">
                <a:solidFill>
                  <a:schemeClr val="accent1"/>
                </a:solidFill>
              </a:rPr>
              <a:t>Good balance of text and figures</a:t>
            </a:r>
          </a:p>
          <a:p>
            <a:pPr lvl="1"/>
            <a:r>
              <a:rPr lang="en-US" sz="2133" dirty="0">
                <a:solidFill>
                  <a:schemeClr val="tx1">
                    <a:lumMod val="50000"/>
                  </a:schemeClr>
                </a:solidFill>
              </a:rPr>
              <a:t>Make sure figures are also legible and all components within are easily readable</a:t>
            </a:r>
          </a:p>
          <a:p>
            <a:r>
              <a:rPr lang="en-US" sz="2400" dirty="0"/>
              <a:t>Must include:</a:t>
            </a:r>
          </a:p>
          <a:p>
            <a:pPr lvl="1"/>
            <a:r>
              <a:rPr lang="en-US" sz="2133" dirty="0"/>
              <a:t>Title		</a:t>
            </a:r>
          </a:p>
          <a:p>
            <a:pPr lvl="1"/>
            <a:r>
              <a:rPr lang="en-US" sz="2133" dirty="0"/>
              <a:t>Name of the group members</a:t>
            </a:r>
          </a:p>
          <a:p>
            <a:pPr lvl="1"/>
            <a:r>
              <a:rPr lang="en-US" sz="2133" dirty="0"/>
              <a:t>Main topic</a:t>
            </a:r>
          </a:p>
          <a:p>
            <a:pPr lvl="1"/>
            <a:r>
              <a:rPr lang="en-US" sz="2133" dirty="0"/>
              <a:t>Take-home message</a:t>
            </a:r>
          </a:p>
          <a:p>
            <a:pPr lvl="1"/>
            <a:r>
              <a:rPr lang="en-US" sz="2133" dirty="0"/>
              <a:t>References</a:t>
            </a:r>
          </a:p>
          <a:p>
            <a:r>
              <a:rPr lang="en-US" sz="2400" dirty="0"/>
              <a:t>Useful references:</a:t>
            </a:r>
          </a:p>
          <a:p>
            <a:pPr lvl="1"/>
            <a:r>
              <a:rPr lang="en-US" sz="2133" dirty="0">
                <a:hlinkClick r:id="rId3"/>
              </a:rPr>
              <a:t>https://guides.nyu.edu/posters</a:t>
            </a:r>
            <a:endParaRPr lang="en-US" sz="2133" dirty="0"/>
          </a:p>
          <a:p>
            <a:pPr lvl="1"/>
            <a:r>
              <a:rPr lang="en-US" sz="2133" dirty="0">
                <a:hlinkClick r:id="rId4"/>
              </a:rPr>
              <a:t>https://www.nature.com/scitable/topicpage/poster-presentations-13907939/</a:t>
            </a:r>
            <a:endParaRPr lang="en-US" sz="2133" dirty="0"/>
          </a:p>
          <a:p>
            <a:pPr lvl="1"/>
            <a:endParaRPr lang="en-US" sz="2133" dirty="0"/>
          </a:p>
        </p:txBody>
      </p:sp>
    </p:spTree>
    <p:extLst>
      <p:ext uri="{BB962C8B-B14F-4D97-AF65-F5344CB8AC3E}">
        <p14:creationId xmlns:p14="http://schemas.microsoft.com/office/powerpoint/2010/main" val="9502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fade">
                                      <p:cBhvr>
                                        <p:cTn id="25" dur="500"/>
                                        <p:tgtEl>
                                          <p:spTgt spid="2">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500"/>
                                        <p:tgtEl>
                                          <p:spTgt spid="2">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fade">
                                      <p:cBhvr>
                                        <p:cTn id="31" dur="500"/>
                                        <p:tgtEl>
                                          <p:spTgt spid="2">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fade">
                                      <p:cBhvr>
                                        <p:cTn id="34" dur="500"/>
                                        <p:tgtEl>
                                          <p:spTgt spid="2">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animEffect transition="in" filter="fade">
                                      <p:cBhvr>
                                        <p:cTn id="37" dur="500"/>
                                        <p:tgtEl>
                                          <p:spTgt spid="2">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
                                            <p:txEl>
                                              <p:pRg st="9" end="9"/>
                                            </p:txEl>
                                          </p:spTgt>
                                        </p:tgtEl>
                                        <p:attrNameLst>
                                          <p:attrName>style.visibility</p:attrName>
                                        </p:attrNameLst>
                                      </p:cBhvr>
                                      <p:to>
                                        <p:strVal val="visible"/>
                                      </p:to>
                                    </p:set>
                                    <p:animEffect transition="in" filter="fade">
                                      <p:cBhvr>
                                        <p:cTn id="40" dur="500"/>
                                        <p:tgtEl>
                                          <p:spTgt spid="2">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
                                            <p:txEl>
                                              <p:pRg st="10" end="10"/>
                                            </p:txEl>
                                          </p:spTgt>
                                        </p:tgtEl>
                                        <p:attrNameLst>
                                          <p:attrName>style.visibility</p:attrName>
                                        </p:attrNameLst>
                                      </p:cBhvr>
                                      <p:to>
                                        <p:strVal val="visible"/>
                                      </p:to>
                                    </p:set>
                                    <p:animEffect transition="in" filter="fade">
                                      <p:cBhvr>
                                        <p:cTn id="45" dur="500"/>
                                        <p:tgtEl>
                                          <p:spTgt spid="2">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
                                            <p:txEl>
                                              <p:pRg st="11" end="11"/>
                                            </p:txEl>
                                          </p:spTgt>
                                        </p:tgtEl>
                                        <p:attrNameLst>
                                          <p:attrName>style.visibility</p:attrName>
                                        </p:attrNameLst>
                                      </p:cBhvr>
                                      <p:to>
                                        <p:strVal val="visible"/>
                                      </p:to>
                                    </p:set>
                                    <p:animEffect transition="in" filter="fade">
                                      <p:cBhvr>
                                        <p:cTn id="48" dur="500"/>
                                        <p:tgtEl>
                                          <p:spTgt spid="2">
                                            <p:txEl>
                                              <p:pRg st="11" end="1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
                                            <p:txEl>
                                              <p:pRg st="12" end="12"/>
                                            </p:txEl>
                                          </p:spTgt>
                                        </p:tgtEl>
                                        <p:attrNameLst>
                                          <p:attrName>style.visibility</p:attrName>
                                        </p:attrNameLst>
                                      </p:cBhvr>
                                      <p:to>
                                        <p:strVal val="visible"/>
                                      </p:to>
                                    </p:set>
                                    <p:animEffect transition="in" filter="fade">
                                      <p:cBhvr>
                                        <p:cTn id="51"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1" y="174710"/>
            <a:ext cx="8675550" cy="1430337"/>
          </a:xfrm>
        </p:spPr>
        <p:txBody>
          <a:bodyPr/>
          <a:lstStyle/>
          <a:p>
            <a:r>
              <a:rPr lang="en-US" sz="4000"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a:p>
            <a:pPr marL="457189" indent="-457189">
              <a:buFont typeface="+mj-lt"/>
              <a:buAutoNum type="arabicPeriod"/>
            </a:pPr>
            <a:endParaRPr lang="en-US" sz="20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668022" y="10595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000" dirty="0"/>
              <a:t>What does the audience want from reading your poster?:</a:t>
            </a:r>
          </a:p>
          <a:p>
            <a:pPr lvl="1"/>
            <a:r>
              <a:rPr lang="en-US" sz="2000" b="1" dirty="0"/>
              <a:t>Familiarize</a:t>
            </a:r>
            <a:r>
              <a:rPr lang="en-US" sz="2000" dirty="0"/>
              <a:t> your audience </a:t>
            </a:r>
            <a:r>
              <a:rPr lang="en-US" sz="2000" b="1" dirty="0"/>
              <a:t>quickly</a:t>
            </a:r>
            <a:r>
              <a:rPr lang="en-US" sz="2000" dirty="0"/>
              <a:t> with the topic and convey the </a:t>
            </a:r>
            <a:r>
              <a:rPr lang="en-US" sz="2000" b="1" dirty="0"/>
              <a:t>key messages</a:t>
            </a:r>
            <a:r>
              <a:rPr lang="en-US" sz="2000" dirty="0"/>
              <a:t> in an easy to understand way</a:t>
            </a:r>
          </a:p>
          <a:p>
            <a:pPr lvl="1"/>
            <a:r>
              <a:rPr lang="en-US" sz="2000" dirty="0"/>
              <a:t>The poster is </a:t>
            </a:r>
            <a:r>
              <a:rPr lang="en-US" sz="2000" b="1" dirty="0"/>
              <a:t>self-explanatory</a:t>
            </a:r>
            <a:r>
              <a:rPr lang="en-US" sz="2000" dirty="0"/>
              <a:t> and can be understood also in the absence of the presenter</a:t>
            </a:r>
          </a:p>
          <a:p>
            <a:pPr lvl="1"/>
            <a:r>
              <a:rPr lang="en-US" sz="2000" dirty="0"/>
              <a:t>A poster is a short version that emphasizes only the important components of the knowledge you hold</a:t>
            </a:r>
          </a:p>
          <a:p>
            <a:pPr lvl="1"/>
            <a:r>
              <a:rPr lang="en-US" sz="2000" dirty="0"/>
              <a:t>The idea is </a:t>
            </a:r>
            <a:r>
              <a:rPr lang="en-US" sz="2000" b="1" dirty="0"/>
              <a:t>not to write down everything </a:t>
            </a:r>
            <a:r>
              <a:rPr lang="en-US" sz="2000" dirty="0"/>
              <a:t>you know</a:t>
            </a:r>
          </a:p>
          <a:p>
            <a:pPr lvl="1"/>
            <a:r>
              <a:rPr lang="en-US" sz="2000" dirty="0"/>
              <a:t>You can add more information verbally when you present the poster – in fact </a:t>
            </a:r>
            <a:r>
              <a:rPr lang="en-US" sz="2000" b="1" dirty="0"/>
              <a:t>healthy discussions </a:t>
            </a:r>
            <a:r>
              <a:rPr lang="en-US" sz="2000" dirty="0"/>
              <a:t>are encouraged </a:t>
            </a:r>
            <a:r>
              <a:rPr lang="en-US" sz="2000" dirty="0">
                <a:sym typeface="Wingdings" panose="05000000000000000000" pitchFamily="2" charset="2"/>
              </a:rPr>
              <a:t> </a:t>
            </a:r>
            <a:endParaRPr lang="en-US" sz="2000" dirty="0"/>
          </a:p>
          <a:p>
            <a:pPr marL="457177" lvl="1" indent="0">
              <a:buNone/>
            </a:pPr>
            <a:endParaRPr lang="en-US" sz="2000" dirty="0"/>
          </a:p>
          <a:p>
            <a:pPr lvl="1"/>
            <a:endParaRPr lang="en-US" sz="2000" dirty="0"/>
          </a:p>
        </p:txBody>
      </p:sp>
      <p:sp>
        <p:nvSpPr>
          <p:cNvPr id="6" name="TextBox 5">
            <a:extLst>
              <a:ext uri="{FF2B5EF4-FFF2-40B4-BE49-F238E27FC236}">
                <a16:creationId xmlns:a16="http://schemas.microsoft.com/office/drawing/2014/main" id="{31B1DCCF-86B4-4723-8B80-D3277C47E91B}"/>
              </a:ext>
            </a:extLst>
          </p:cNvPr>
          <p:cNvSpPr txBox="1"/>
          <p:nvPr/>
        </p:nvSpPr>
        <p:spPr>
          <a:xfrm>
            <a:off x="480481" y="4841204"/>
            <a:ext cx="6096000" cy="1354217"/>
          </a:xfrm>
          <a:prstGeom prst="rect">
            <a:avLst/>
          </a:prstGeom>
          <a:noFill/>
        </p:spPr>
        <p:txBody>
          <a:bodyPr wrap="square">
            <a:spAutoFit/>
          </a:bodyPr>
          <a:lstStyle/>
          <a:p>
            <a:r>
              <a:rPr lang="en-US" sz="1600" b="1" dirty="0">
                <a:solidFill>
                  <a:schemeClr val="tx1">
                    <a:lumMod val="50000"/>
                  </a:schemeClr>
                </a:solidFill>
              </a:rPr>
              <a:t>Aim for : </a:t>
            </a:r>
          </a:p>
          <a:p>
            <a:r>
              <a:rPr lang="en-US" sz="1600" dirty="0">
                <a:solidFill>
                  <a:schemeClr val="tx1">
                    <a:lumMod val="50000"/>
                  </a:schemeClr>
                </a:solidFill>
              </a:rPr>
              <a:t>Less text</a:t>
            </a:r>
          </a:p>
          <a:p>
            <a:r>
              <a:rPr lang="en-US" sz="1600" dirty="0">
                <a:solidFill>
                  <a:schemeClr val="tx1">
                    <a:lumMod val="50000"/>
                  </a:schemeClr>
                </a:solidFill>
              </a:rPr>
              <a:t>Use images/graphs to highlight the key messages</a:t>
            </a:r>
          </a:p>
          <a:p>
            <a:r>
              <a:rPr lang="en-US" sz="1600" dirty="0">
                <a:solidFill>
                  <a:schemeClr val="tx1">
                    <a:lumMod val="50000"/>
                  </a:schemeClr>
                </a:solidFill>
              </a:rPr>
              <a:t>Allow your audience to grasp the content in about 2-3 minutes</a:t>
            </a:r>
          </a:p>
          <a:p>
            <a:r>
              <a:rPr lang="en-US" sz="1600" dirty="0">
                <a:solidFill>
                  <a:schemeClr val="tx1">
                    <a:lumMod val="50000"/>
                  </a:schemeClr>
                </a:solidFill>
              </a:rPr>
              <a:t>Clear, well formatted and structure – try to draw the eye</a:t>
            </a:r>
          </a:p>
        </p:txBody>
      </p:sp>
      <p:sp>
        <p:nvSpPr>
          <p:cNvPr id="8" name="TextBox 7">
            <a:extLst>
              <a:ext uri="{FF2B5EF4-FFF2-40B4-BE49-F238E27FC236}">
                <a16:creationId xmlns:a16="http://schemas.microsoft.com/office/drawing/2014/main" id="{3B9964EF-76EE-46AD-99FD-1F3561B5576C}"/>
              </a:ext>
            </a:extLst>
          </p:cNvPr>
          <p:cNvSpPr txBox="1"/>
          <p:nvPr/>
        </p:nvSpPr>
        <p:spPr>
          <a:xfrm>
            <a:off x="6523196" y="4854804"/>
            <a:ext cx="5188323" cy="1569660"/>
          </a:xfrm>
          <a:prstGeom prst="rect">
            <a:avLst/>
          </a:prstGeom>
          <a:noFill/>
        </p:spPr>
        <p:txBody>
          <a:bodyPr wrap="square">
            <a:spAutoFit/>
          </a:bodyPr>
          <a:lstStyle/>
          <a:p>
            <a:r>
              <a:rPr lang="en-US" sz="1600" b="1" dirty="0">
                <a:solidFill>
                  <a:srgbClr val="C00000"/>
                </a:solidFill>
              </a:rPr>
              <a:t>Avoid:</a:t>
            </a:r>
          </a:p>
          <a:p>
            <a:r>
              <a:rPr lang="en-US" sz="1600" dirty="0">
                <a:solidFill>
                  <a:srgbClr val="C00000"/>
                </a:solidFill>
              </a:rPr>
              <a:t>Overfilling poster with information</a:t>
            </a:r>
          </a:p>
          <a:p>
            <a:r>
              <a:rPr lang="en-US" sz="1600" dirty="0">
                <a:solidFill>
                  <a:srgbClr val="C00000"/>
                </a:solidFill>
              </a:rPr>
              <a:t>Small figures</a:t>
            </a:r>
          </a:p>
          <a:p>
            <a:r>
              <a:rPr lang="en-US" sz="1600" dirty="0">
                <a:solidFill>
                  <a:srgbClr val="C00000"/>
                </a:solidFill>
              </a:rPr>
              <a:t>Tiny font</a:t>
            </a:r>
          </a:p>
          <a:p>
            <a:r>
              <a:rPr lang="en-US" sz="1600" dirty="0">
                <a:solidFill>
                  <a:srgbClr val="C00000"/>
                </a:solidFill>
              </a:rPr>
              <a:t>Unclear structure (unknown what order audience should read in)</a:t>
            </a:r>
          </a:p>
        </p:txBody>
      </p:sp>
    </p:spTree>
    <p:extLst>
      <p:ext uri="{BB962C8B-B14F-4D97-AF65-F5344CB8AC3E}">
        <p14:creationId xmlns:p14="http://schemas.microsoft.com/office/powerpoint/2010/main" val="10074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fade">
                                      <p:cBhvr>
                                        <p:cTn id="10" dur="500"/>
                                        <p:tgtEl>
                                          <p:spTgt spid="2">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fade">
                                      <p:cBhvr>
                                        <p:cTn id="13" dur="500"/>
                                        <p:tgtEl>
                                          <p:spTgt spid="2">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500"/>
                                        <p:tgtEl>
                                          <p:spTgt spid="2">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fade">
                                      <p:cBhvr>
                                        <p:cTn id="19" dur="500"/>
                                        <p:tgtEl>
                                          <p:spTgt spid="2">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fade">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4" end="4"/>
                                            </p:txEl>
                                          </p:spTgt>
                                        </p:tgtEl>
                                        <p:attrNameLst>
                                          <p:attrName>style.visibility</p:attrName>
                                        </p:attrNameLst>
                                      </p:cBhvr>
                                      <p:to>
                                        <p:strVal val="visible"/>
                                      </p:to>
                                    </p:set>
                                    <p:animEffect transition="in" filter="fade">
                                      <p:cBhvr>
                                        <p:cTn id="47" dur="500"/>
                                        <p:tgtEl>
                                          <p:spTgt spid="6">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xEl>
                                              <p:pRg st="0" end="0"/>
                                            </p:txEl>
                                          </p:spTgt>
                                        </p:tgtEl>
                                        <p:attrNameLst>
                                          <p:attrName>style.visibility</p:attrName>
                                        </p:attrNameLst>
                                      </p:cBhvr>
                                      <p:to>
                                        <p:strVal val="visible"/>
                                      </p:to>
                                    </p:set>
                                    <p:animEffect transition="in" filter="fade">
                                      <p:cBhvr>
                                        <p:cTn id="52" dur="500"/>
                                        <p:tgtEl>
                                          <p:spTgt spid="8">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8">
                                            <p:txEl>
                                              <p:pRg st="1" end="1"/>
                                            </p:txEl>
                                          </p:spTgt>
                                        </p:tgtEl>
                                        <p:attrNameLst>
                                          <p:attrName>style.visibility</p:attrName>
                                        </p:attrNameLst>
                                      </p:cBhvr>
                                      <p:to>
                                        <p:strVal val="visible"/>
                                      </p:to>
                                    </p:set>
                                    <p:animEffect transition="in" filter="fade">
                                      <p:cBhvr>
                                        <p:cTn id="57" dur="500"/>
                                        <p:tgtEl>
                                          <p:spTgt spid="8">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8">
                                            <p:txEl>
                                              <p:pRg st="3" end="3"/>
                                            </p:txEl>
                                          </p:spTgt>
                                        </p:tgtEl>
                                        <p:attrNameLst>
                                          <p:attrName>style.visibility</p:attrName>
                                        </p:attrNameLst>
                                      </p:cBhvr>
                                      <p:to>
                                        <p:strVal val="visible"/>
                                      </p:to>
                                    </p:set>
                                    <p:animEffect transition="in" filter="fade">
                                      <p:cBhvr>
                                        <p:cTn id="67" dur="500"/>
                                        <p:tgtEl>
                                          <p:spTgt spid="8">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8">
                                            <p:txEl>
                                              <p:pRg st="4" end="4"/>
                                            </p:txEl>
                                          </p:spTgt>
                                        </p:tgtEl>
                                        <p:attrNameLst>
                                          <p:attrName>style.visibility</p:attrName>
                                        </p:attrNameLst>
                                      </p:cBhvr>
                                      <p:to>
                                        <p:strVal val="visible"/>
                                      </p:to>
                                    </p:set>
                                    <p:animEffect transition="in" filter="fade">
                                      <p:cBhvr>
                                        <p:cTn id="72"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8714739" cy="1430337"/>
          </a:xfrm>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0" y="69281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Good design example (note: yours must be portrait mode)</a:t>
            </a:r>
          </a:p>
          <a:p>
            <a:pPr lvl="1"/>
            <a:endParaRPr lang="en-US" sz="2133" dirty="0"/>
          </a:p>
        </p:txBody>
      </p:sp>
      <p:sp>
        <p:nvSpPr>
          <p:cNvPr id="6" name="TextBox 5">
            <a:extLst>
              <a:ext uri="{FF2B5EF4-FFF2-40B4-BE49-F238E27FC236}">
                <a16:creationId xmlns:a16="http://schemas.microsoft.com/office/drawing/2014/main" id="{9882C00C-C041-74E9-8BC7-92D867A01415}"/>
              </a:ext>
            </a:extLst>
          </p:cNvPr>
          <p:cNvSpPr txBox="1"/>
          <p:nvPr/>
        </p:nvSpPr>
        <p:spPr>
          <a:xfrm>
            <a:off x="8274776" y="3019793"/>
            <a:ext cx="3614317" cy="2862322"/>
          </a:xfrm>
          <a:prstGeom prst="rect">
            <a:avLst/>
          </a:prstGeom>
          <a:noFill/>
        </p:spPr>
        <p:txBody>
          <a:bodyPr wrap="square">
            <a:spAutoFit/>
          </a:bodyPr>
          <a:lstStyle/>
          <a:p>
            <a:pPr marL="380990" indent="-380990">
              <a:buFont typeface="Arial" panose="020B0604020202020204" pitchFamily="34" charset="0"/>
              <a:buChar char="•"/>
            </a:pPr>
            <a:r>
              <a:rPr lang="en-US" sz="2000" dirty="0"/>
              <a:t>Text is only bullet points.</a:t>
            </a:r>
          </a:p>
          <a:p>
            <a:pPr marL="380990" indent="-380990">
              <a:buFont typeface="Arial" panose="020B0604020202020204" pitchFamily="34" charset="0"/>
              <a:buChar char="•"/>
            </a:pPr>
            <a:r>
              <a:rPr lang="en-US" sz="2000" dirty="0"/>
              <a:t>Headers are short and clear.</a:t>
            </a:r>
          </a:p>
          <a:p>
            <a:pPr marL="380990" indent="-380990">
              <a:buFont typeface="Arial" panose="020B0604020202020204" pitchFamily="34" charset="0"/>
              <a:buChar char="•"/>
            </a:pPr>
            <a:r>
              <a:rPr lang="en-US" sz="2000" dirty="0"/>
              <a:t>The images are easy to understand and take as much if not more room than text.</a:t>
            </a:r>
          </a:p>
          <a:p>
            <a:pPr marL="380990" indent="-380990">
              <a:buFont typeface="Arial" panose="020B0604020202020204" pitchFamily="34" charset="0"/>
              <a:buChar char="•"/>
            </a:pPr>
            <a:r>
              <a:rPr lang="en-US" sz="2000" dirty="0"/>
              <a:t>One can grasp the key messages in 1-2 minutes.</a:t>
            </a:r>
            <a:endParaRPr lang="en-CH" sz="2000" dirty="0"/>
          </a:p>
        </p:txBody>
      </p:sp>
      <p:pic>
        <p:nvPicPr>
          <p:cNvPr id="8" name="Picture 7">
            <a:extLst>
              <a:ext uri="{FF2B5EF4-FFF2-40B4-BE49-F238E27FC236}">
                <a16:creationId xmlns:a16="http://schemas.microsoft.com/office/drawing/2014/main" id="{1933FAD1-08AE-4229-B58B-54A47A737562}"/>
              </a:ext>
            </a:extLst>
          </p:cNvPr>
          <p:cNvPicPr>
            <a:picLocks noChangeAspect="1"/>
          </p:cNvPicPr>
          <p:nvPr/>
        </p:nvPicPr>
        <p:blipFill>
          <a:blip r:embed="rId3"/>
          <a:stretch>
            <a:fillRect/>
          </a:stretch>
        </p:blipFill>
        <p:spPr>
          <a:xfrm>
            <a:off x="0" y="1130684"/>
            <a:ext cx="7626294" cy="5727316"/>
          </a:xfrm>
          <a:prstGeom prst="rect">
            <a:avLst/>
          </a:prstGeom>
        </p:spPr>
      </p:pic>
    </p:spTree>
    <p:extLst>
      <p:ext uri="{BB962C8B-B14F-4D97-AF65-F5344CB8AC3E}">
        <p14:creationId xmlns:p14="http://schemas.microsoft.com/office/powerpoint/2010/main" val="425249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design a good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Poor design example</a:t>
            </a:r>
          </a:p>
          <a:p>
            <a:pPr lvl="1"/>
            <a:endParaRPr lang="en-US" sz="2133" dirty="0"/>
          </a:p>
        </p:txBody>
      </p:sp>
      <p:sp>
        <p:nvSpPr>
          <p:cNvPr id="6" name="TextBox 5">
            <a:extLst>
              <a:ext uri="{FF2B5EF4-FFF2-40B4-BE49-F238E27FC236}">
                <a16:creationId xmlns:a16="http://schemas.microsoft.com/office/drawing/2014/main" id="{9882C00C-C041-74E9-8BC7-92D867A01415}"/>
              </a:ext>
            </a:extLst>
          </p:cNvPr>
          <p:cNvSpPr txBox="1"/>
          <p:nvPr/>
        </p:nvSpPr>
        <p:spPr>
          <a:xfrm>
            <a:off x="8274776" y="3019792"/>
            <a:ext cx="3614317" cy="2246769"/>
          </a:xfrm>
          <a:prstGeom prst="rect">
            <a:avLst/>
          </a:prstGeom>
          <a:noFill/>
        </p:spPr>
        <p:txBody>
          <a:bodyPr wrap="square">
            <a:spAutoFit/>
          </a:bodyPr>
          <a:lstStyle/>
          <a:p>
            <a:pPr marL="380990" indent="-380990">
              <a:buFont typeface="Arial" panose="020B0604020202020204" pitchFamily="34" charset="0"/>
              <a:buChar char="•"/>
            </a:pPr>
            <a:r>
              <a:rPr lang="en-US" sz="2000" dirty="0"/>
              <a:t>Too much and very small text.</a:t>
            </a:r>
          </a:p>
          <a:p>
            <a:pPr marL="380990" indent="-380990">
              <a:buFont typeface="Arial" panose="020B0604020202020204" pitchFamily="34" charset="0"/>
              <a:buChar char="•"/>
            </a:pPr>
            <a:r>
              <a:rPr lang="en-US" sz="2000" dirty="0"/>
              <a:t>Unclear where to focus.</a:t>
            </a:r>
          </a:p>
          <a:p>
            <a:pPr marL="380990" indent="-380990">
              <a:buFont typeface="Arial" panose="020B0604020202020204" pitchFamily="34" charset="0"/>
              <a:buChar char="•"/>
            </a:pPr>
            <a:r>
              <a:rPr lang="en-US" sz="2000" dirty="0"/>
              <a:t>Unclear what the key messages are.</a:t>
            </a:r>
          </a:p>
          <a:p>
            <a:pPr marL="380990" indent="-380990">
              <a:buFont typeface="Arial" panose="020B0604020202020204" pitchFamily="34" charset="0"/>
              <a:buChar char="•"/>
            </a:pPr>
            <a:r>
              <a:rPr lang="en-US" sz="2000" dirty="0"/>
              <a:t>It will take a long time to grasp the content.</a:t>
            </a:r>
            <a:endParaRPr lang="en-CH" sz="2000" dirty="0"/>
          </a:p>
        </p:txBody>
      </p:sp>
      <p:pic>
        <p:nvPicPr>
          <p:cNvPr id="9" name="Picture 8">
            <a:extLst>
              <a:ext uri="{FF2B5EF4-FFF2-40B4-BE49-F238E27FC236}">
                <a16:creationId xmlns:a16="http://schemas.microsoft.com/office/drawing/2014/main" id="{98A44F8A-0959-1E44-8C2B-E9DCE3C39239}"/>
              </a:ext>
            </a:extLst>
          </p:cNvPr>
          <p:cNvPicPr>
            <a:picLocks noChangeAspect="1"/>
          </p:cNvPicPr>
          <p:nvPr/>
        </p:nvPicPr>
        <p:blipFill>
          <a:blip r:embed="rId3"/>
          <a:stretch>
            <a:fillRect/>
          </a:stretch>
        </p:blipFill>
        <p:spPr>
          <a:xfrm>
            <a:off x="1111077" y="1705549"/>
            <a:ext cx="6688784" cy="5098264"/>
          </a:xfrm>
          <a:prstGeom prst="rect">
            <a:avLst/>
          </a:prstGeom>
        </p:spPr>
      </p:pic>
    </p:spTree>
    <p:extLst>
      <p:ext uri="{BB962C8B-B14F-4D97-AF65-F5344CB8AC3E}">
        <p14:creationId xmlns:p14="http://schemas.microsoft.com/office/powerpoint/2010/main" val="9124912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1" y="174710"/>
            <a:ext cx="9672442" cy="1430337"/>
          </a:xfrm>
        </p:spPr>
        <p:txBody>
          <a:bodyPr/>
          <a:lstStyle/>
          <a:p>
            <a:r>
              <a:rPr lang="en-US" dirty="0"/>
              <a:t>How to successfully present your poster?</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2" name="Content Placeholder 1">
            <a:extLst>
              <a:ext uri="{FF2B5EF4-FFF2-40B4-BE49-F238E27FC236}">
                <a16:creationId xmlns:a16="http://schemas.microsoft.com/office/drawing/2014/main" id="{E33E2927-6B7A-DE3B-8D95-C3ADAA3D5C0B}"/>
              </a:ext>
            </a:extLst>
          </p:cNvPr>
          <p:cNvSpPr txBox="1">
            <a:spLocks/>
          </p:cNvSpPr>
          <p:nvPr/>
        </p:nvSpPr>
        <p:spPr>
          <a:xfrm>
            <a:off x="945091" y="1237191"/>
            <a:ext cx="10301817" cy="274029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57177" lvl="1" indent="0">
              <a:buNone/>
            </a:pPr>
            <a:endParaRPr lang="en-US" sz="2133" dirty="0"/>
          </a:p>
          <a:p>
            <a:r>
              <a:rPr lang="en-US" sz="2400" b="1" dirty="0"/>
              <a:t>Prepare two types of presentations:</a:t>
            </a:r>
          </a:p>
          <a:p>
            <a:pPr lvl="1"/>
            <a:r>
              <a:rPr lang="en-US" sz="2133" b="1" dirty="0"/>
              <a:t>“elevator pitch” (20-30 seconds): main topic, take-home message</a:t>
            </a:r>
          </a:p>
          <a:p>
            <a:pPr lvl="1"/>
            <a:r>
              <a:rPr lang="en-US" sz="2133" b="1" dirty="0"/>
              <a:t>~3 minutes presentation</a:t>
            </a:r>
          </a:p>
          <a:p>
            <a:pPr marL="0" indent="0">
              <a:buNone/>
            </a:pPr>
            <a:endParaRPr lang="en-US" sz="2400" b="1" dirty="0"/>
          </a:p>
          <a:p>
            <a:r>
              <a:rPr lang="en-US" sz="2400" b="1" dirty="0"/>
              <a:t>Be ready for questions</a:t>
            </a:r>
          </a:p>
          <a:p>
            <a:pPr lvl="1"/>
            <a:endParaRPr lang="en-US" sz="2133" b="1" dirty="0"/>
          </a:p>
          <a:p>
            <a:pPr lvl="1"/>
            <a:endParaRPr lang="en-US" sz="2133" b="1" dirty="0"/>
          </a:p>
          <a:p>
            <a:pPr lvl="1"/>
            <a:endParaRPr lang="en-US" sz="2133" dirty="0"/>
          </a:p>
        </p:txBody>
      </p:sp>
      <p:sp>
        <p:nvSpPr>
          <p:cNvPr id="5" name="TextBox 4">
            <a:extLst>
              <a:ext uri="{FF2B5EF4-FFF2-40B4-BE49-F238E27FC236}">
                <a16:creationId xmlns:a16="http://schemas.microsoft.com/office/drawing/2014/main" id="{4E488137-AFBB-40B7-AF32-D0F8898FEC13}"/>
              </a:ext>
            </a:extLst>
          </p:cNvPr>
          <p:cNvSpPr txBox="1"/>
          <p:nvPr/>
        </p:nvSpPr>
        <p:spPr>
          <a:xfrm>
            <a:off x="312667" y="4839977"/>
            <a:ext cx="1787669" cy="369332"/>
          </a:xfrm>
          <a:prstGeom prst="rect">
            <a:avLst/>
          </a:prstGeom>
          <a:noFill/>
        </p:spPr>
        <p:txBody>
          <a:bodyPr wrap="none" rtlCol="0">
            <a:spAutoFit/>
          </a:bodyPr>
          <a:lstStyle/>
          <a:p>
            <a:r>
              <a:rPr lang="en-GB" b="1" dirty="0"/>
              <a:t>Sign-up sheet:</a:t>
            </a:r>
            <a:endParaRPr lang="LID4096" b="1" dirty="0"/>
          </a:p>
        </p:txBody>
      </p:sp>
      <p:sp>
        <p:nvSpPr>
          <p:cNvPr id="8" name="TextBox 7">
            <a:extLst>
              <a:ext uri="{FF2B5EF4-FFF2-40B4-BE49-F238E27FC236}">
                <a16:creationId xmlns:a16="http://schemas.microsoft.com/office/drawing/2014/main" id="{E8FC7325-8211-4A60-B039-2744051893E9}"/>
              </a:ext>
            </a:extLst>
          </p:cNvPr>
          <p:cNvSpPr txBox="1"/>
          <p:nvPr/>
        </p:nvSpPr>
        <p:spPr>
          <a:xfrm>
            <a:off x="308742" y="5344842"/>
            <a:ext cx="10570201" cy="338554"/>
          </a:xfrm>
          <a:prstGeom prst="rect">
            <a:avLst/>
          </a:prstGeom>
          <a:noFill/>
        </p:spPr>
        <p:txBody>
          <a:bodyPr wrap="none" rtlCol="0">
            <a:spAutoFit/>
          </a:bodyPr>
          <a:lstStyle/>
          <a:p>
            <a:r>
              <a:rPr lang="en-GB" sz="1600" dirty="0"/>
              <a:t>https://docs.google.com/spreadsheets/d/18-OOmlBhb5dBbJEv_bIbdONU8Fl7Vw_ToakllKHK7xE/edit?usp=sharing</a:t>
            </a:r>
            <a:endParaRPr lang="LID4096" sz="1600" dirty="0"/>
          </a:p>
        </p:txBody>
      </p:sp>
    </p:spTree>
    <p:extLst>
      <p:ext uri="{BB962C8B-B14F-4D97-AF65-F5344CB8AC3E}">
        <p14:creationId xmlns:p14="http://schemas.microsoft.com/office/powerpoint/2010/main" val="944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5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fade">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fade">
                                      <p:cBhvr>
                                        <p:cTn id="1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3" name="Content Placeholder 1">
            <a:extLst>
              <a:ext uri="{FF2B5EF4-FFF2-40B4-BE49-F238E27FC236}">
                <a16:creationId xmlns:a16="http://schemas.microsoft.com/office/drawing/2014/main" id="{D8C86DF5-E08C-4220-33D9-76EAB4DC238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6" name="Group 5">
            <a:extLst>
              <a:ext uri="{FF2B5EF4-FFF2-40B4-BE49-F238E27FC236}">
                <a16:creationId xmlns:a16="http://schemas.microsoft.com/office/drawing/2014/main" id="{50BD7CA4-26CE-487B-8748-17164B2E71F2}"/>
              </a:ext>
            </a:extLst>
          </p:cNvPr>
          <p:cNvGrpSpPr/>
          <p:nvPr/>
        </p:nvGrpSpPr>
        <p:grpSpPr>
          <a:xfrm>
            <a:off x="3670747" y="0"/>
            <a:ext cx="4850507" cy="6858000"/>
            <a:chOff x="2753060" y="0"/>
            <a:chExt cx="3637880" cy="5143500"/>
          </a:xfrm>
        </p:grpSpPr>
        <p:pic>
          <p:nvPicPr>
            <p:cNvPr id="4" name="Picture 3">
              <a:extLst>
                <a:ext uri="{FF2B5EF4-FFF2-40B4-BE49-F238E27FC236}">
                  <a16:creationId xmlns:a16="http://schemas.microsoft.com/office/drawing/2014/main" id="{3D8C4A2F-6CD3-4B21-AF72-1C8CBB27E3A5}"/>
                </a:ext>
              </a:extLst>
            </p:cNvPr>
            <p:cNvPicPr>
              <a:picLocks noChangeAspect="1"/>
            </p:cNvPicPr>
            <p:nvPr/>
          </p:nvPicPr>
          <p:blipFill>
            <a:blip r:embed="rId3"/>
            <a:stretch>
              <a:fillRect/>
            </a:stretch>
          </p:blipFill>
          <p:spPr>
            <a:xfrm>
              <a:off x="2753060" y="0"/>
              <a:ext cx="3637880" cy="5143500"/>
            </a:xfrm>
            <a:prstGeom prst="rect">
              <a:avLst/>
            </a:prstGeom>
          </p:spPr>
        </p:pic>
        <p:sp>
          <p:nvSpPr>
            <p:cNvPr id="5" name="Rectangle 4">
              <a:extLst>
                <a:ext uri="{FF2B5EF4-FFF2-40B4-BE49-F238E27FC236}">
                  <a16:creationId xmlns:a16="http://schemas.microsoft.com/office/drawing/2014/main" id="{CBC2381F-2E8F-D1B7-D1FE-5C554D61E430}"/>
                </a:ext>
              </a:extLst>
            </p:cNvPr>
            <p:cNvSpPr/>
            <p:nvPr/>
          </p:nvSpPr>
          <p:spPr>
            <a:xfrm>
              <a:off x="3594454" y="0"/>
              <a:ext cx="1963066" cy="12716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0526482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3" name="Picture 2">
            <a:extLst>
              <a:ext uri="{FF2B5EF4-FFF2-40B4-BE49-F238E27FC236}">
                <a16:creationId xmlns:a16="http://schemas.microsoft.com/office/drawing/2014/main" id="{8F312831-FE35-BBA0-5029-C983B011DA8E}"/>
              </a:ext>
            </a:extLst>
          </p:cNvPr>
          <p:cNvPicPr>
            <a:picLocks noChangeAspect="1"/>
          </p:cNvPicPr>
          <p:nvPr/>
        </p:nvPicPr>
        <p:blipFill>
          <a:blip r:embed="rId3"/>
          <a:stretch>
            <a:fillRect/>
          </a:stretch>
        </p:blipFill>
        <p:spPr>
          <a:xfrm>
            <a:off x="3660755" y="0"/>
            <a:ext cx="4862285" cy="6858000"/>
          </a:xfrm>
          <a:prstGeom prst="rect">
            <a:avLst/>
          </a:prstGeom>
        </p:spPr>
      </p:pic>
      <p:sp>
        <p:nvSpPr>
          <p:cNvPr id="11" name="Rectangle 10">
            <a:extLst>
              <a:ext uri="{FF2B5EF4-FFF2-40B4-BE49-F238E27FC236}">
                <a16:creationId xmlns:a16="http://schemas.microsoft.com/office/drawing/2014/main" id="{0D74D291-48E8-6ADD-1657-88C9AE8C1CAC}"/>
              </a:ext>
            </a:extLst>
          </p:cNvPr>
          <p:cNvSpPr/>
          <p:nvPr/>
        </p:nvSpPr>
        <p:spPr>
          <a:xfrm>
            <a:off x="5205665" y="1101260"/>
            <a:ext cx="1905504" cy="16148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6" name="Content Placeholder 1">
            <a:extLst>
              <a:ext uri="{FF2B5EF4-FFF2-40B4-BE49-F238E27FC236}">
                <a16:creationId xmlns:a16="http://schemas.microsoft.com/office/drawing/2014/main" id="{655EA5FA-3962-4FFB-86B8-4257EABF6648}"/>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715123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8" name="Content Placeholder 1">
            <a:extLst>
              <a:ext uri="{FF2B5EF4-FFF2-40B4-BE49-F238E27FC236}">
                <a16:creationId xmlns:a16="http://schemas.microsoft.com/office/drawing/2014/main" id="{95FD6907-7BC1-45C7-A891-4F3621D7BF0A}"/>
              </a:ext>
            </a:extLst>
          </p:cNvPr>
          <p:cNvSpPr txBox="1">
            <a:spLocks/>
          </p:cNvSpPr>
          <p:nvPr/>
        </p:nvSpPr>
        <p:spPr>
          <a:xfrm>
            <a:off x="430381" y="14659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5" name="Group 14">
            <a:extLst>
              <a:ext uri="{FF2B5EF4-FFF2-40B4-BE49-F238E27FC236}">
                <a16:creationId xmlns:a16="http://schemas.microsoft.com/office/drawing/2014/main" id="{FED219AB-123C-4690-AE3A-091686AC9AE6}"/>
              </a:ext>
            </a:extLst>
          </p:cNvPr>
          <p:cNvGrpSpPr/>
          <p:nvPr/>
        </p:nvGrpSpPr>
        <p:grpSpPr>
          <a:xfrm>
            <a:off x="3670747" y="0"/>
            <a:ext cx="4850507" cy="6858000"/>
            <a:chOff x="2753060" y="0"/>
            <a:chExt cx="3637880" cy="5143500"/>
          </a:xfrm>
        </p:grpSpPr>
        <p:pic>
          <p:nvPicPr>
            <p:cNvPr id="14" name="Picture 13">
              <a:extLst>
                <a:ext uri="{FF2B5EF4-FFF2-40B4-BE49-F238E27FC236}">
                  <a16:creationId xmlns:a16="http://schemas.microsoft.com/office/drawing/2014/main" id="{2F326BDF-E33A-4FA4-BD14-95B013A9F917}"/>
                </a:ext>
              </a:extLst>
            </p:cNvPr>
            <p:cNvPicPr>
              <a:picLocks noChangeAspect="1"/>
            </p:cNvPicPr>
            <p:nvPr/>
          </p:nvPicPr>
          <p:blipFill>
            <a:blip r:embed="rId3"/>
            <a:stretch>
              <a:fillRect/>
            </a:stretch>
          </p:blipFill>
          <p:spPr>
            <a:xfrm>
              <a:off x="2753060" y="0"/>
              <a:ext cx="3637880" cy="5143500"/>
            </a:xfrm>
            <a:prstGeom prst="rect">
              <a:avLst/>
            </a:prstGeom>
          </p:spPr>
        </p:pic>
        <p:sp>
          <p:nvSpPr>
            <p:cNvPr id="6" name="Rectangle 5">
              <a:extLst>
                <a:ext uri="{FF2B5EF4-FFF2-40B4-BE49-F238E27FC236}">
                  <a16:creationId xmlns:a16="http://schemas.microsoft.com/office/drawing/2014/main" id="{F9B8111A-2ACD-6A11-7900-429DCF0642D0}"/>
                </a:ext>
              </a:extLst>
            </p:cNvPr>
            <p:cNvSpPr/>
            <p:nvPr/>
          </p:nvSpPr>
          <p:spPr>
            <a:xfrm>
              <a:off x="2776742" y="41775"/>
              <a:ext cx="622625" cy="14025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2699823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6" name="Rectangle 5">
            <a:extLst>
              <a:ext uri="{FF2B5EF4-FFF2-40B4-BE49-F238E27FC236}">
                <a16:creationId xmlns:a16="http://schemas.microsoft.com/office/drawing/2014/main" id="{A01BC5E7-5A0B-5D16-AC3B-63AC0146F910}"/>
              </a:ext>
            </a:extLst>
          </p:cNvPr>
          <p:cNvSpPr/>
          <p:nvPr/>
        </p:nvSpPr>
        <p:spPr>
          <a:xfrm>
            <a:off x="5143248" y="359043"/>
            <a:ext cx="1905504" cy="12167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0B90016F-4234-4E8B-B17F-AC23E66493B4}"/>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grpSp>
        <p:nvGrpSpPr>
          <p:cNvPr id="11" name="Group 10">
            <a:extLst>
              <a:ext uri="{FF2B5EF4-FFF2-40B4-BE49-F238E27FC236}">
                <a16:creationId xmlns:a16="http://schemas.microsoft.com/office/drawing/2014/main" id="{620356D7-E349-458A-A380-6475380EB906}"/>
              </a:ext>
            </a:extLst>
          </p:cNvPr>
          <p:cNvGrpSpPr/>
          <p:nvPr/>
        </p:nvGrpSpPr>
        <p:grpSpPr>
          <a:xfrm>
            <a:off x="3670747" y="0"/>
            <a:ext cx="4850507" cy="6858000"/>
            <a:chOff x="2753060" y="0"/>
            <a:chExt cx="3637880" cy="5143500"/>
          </a:xfrm>
        </p:grpSpPr>
        <p:pic>
          <p:nvPicPr>
            <p:cNvPr id="9" name="Picture 8">
              <a:extLst>
                <a:ext uri="{FF2B5EF4-FFF2-40B4-BE49-F238E27FC236}">
                  <a16:creationId xmlns:a16="http://schemas.microsoft.com/office/drawing/2014/main" id="{D142CAC8-86AB-47F1-8873-2F3F0728B113}"/>
                </a:ext>
              </a:extLst>
            </p:cNvPr>
            <p:cNvPicPr>
              <a:picLocks noChangeAspect="1"/>
            </p:cNvPicPr>
            <p:nvPr/>
          </p:nvPicPr>
          <p:blipFill>
            <a:blip r:embed="rId3"/>
            <a:stretch>
              <a:fillRect/>
            </a:stretch>
          </p:blipFill>
          <p:spPr>
            <a:xfrm>
              <a:off x="2753060" y="0"/>
              <a:ext cx="3637880" cy="5143500"/>
            </a:xfrm>
            <a:prstGeom prst="rect">
              <a:avLst/>
            </a:prstGeom>
          </p:spPr>
        </p:pic>
        <p:sp>
          <p:nvSpPr>
            <p:cNvPr id="10" name="Rectangle 9">
              <a:extLst>
                <a:ext uri="{FF2B5EF4-FFF2-40B4-BE49-F238E27FC236}">
                  <a16:creationId xmlns:a16="http://schemas.microsoft.com/office/drawing/2014/main" id="{22807923-3174-48F5-B185-1702BDF34C75}"/>
                </a:ext>
              </a:extLst>
            </p:cNvPr>
            <p:cNvSpPr/>
            <p:nvPr/>
          </p:nvSpPr>
          <p:spPr>
            <a:xfrm>
              <a:off x="3350782" y="399336"/>
              <a:ext cx="2176258" cy="9125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grpSp>
    </p:spTree>
    <p:extLst>
      <p:ext uri="{BB962C8B-B14F-4D97-AF65-F5344CB8AC3E}">
        <p14:creationId xmlns:p14="http://schemas.microsoft.com/office/powerpoint/2010/main" val="1350894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50953D7-2862-4030-BFFC-4623C417B778}"/>
              </a:ext>
            </a:extLst>
          </p:cNvPr>
          <p:cNvSpPr>
            <a:spLocks noGrp="1"/>
          </p:cNvSpPr>
          <p:nvPr>
            <p:ph idx="1"/>
          </p:nvPr>
        </p:nvSpPr>
        <p:spPr/>
        <p:txBody>
          <a:bodyPr/>
          <a:lstStyle/>
          <a:p>
            <a:pPr marL="0" indent="0">
              <a:buNone/>
            </a:pPr>
            <a:r>
              <a:rPr lang="en-GB" dirty="0"/>
              <a:t>Recap from lecture </a:t>
            </a:r>
          </a:p>
          <a:p>
            <a:pPr marL="0" indent="0">
              <a:buNone/>
            </a:pPr>
            <a:r>
              <a:rPr lang="en-GB" dirty="0"/>
              <a:t>Introduce posters</a:t>
            </a:r>
          </a:p>
          <a:p>
            <a:pPr marL="0" indent="0">
              <a:buNone/>
            </a:pPr>
            <a:r>
              <a:rPr lang="en-GB" dirty="0"/>
              <a:t>Exercises on aerosols and clouds</a:t>
            </a:r>
          </a:p>
          <a:p>
            <a:pPr marL="0" indent="0">
              <a:buNone/>
            </a:pPr>
            <a:r>
              <a:rPr lang="en-GB" dirty="0"/>
              <a:t>Time to work on your assignment/posters</a:t>
            </a:r>
          </a:p>
        </p:txBody>
      </p:sp>
      <p:sp>
        <p:nvSpPr>
          <p:cNvPr id="3" name="Title 2">
            <a:extLst>
              <a:ext uri="{FF2B5EF4-FFF2-40B4-BE49-F238E27FC236}">
                <a16:creationId xmlns:a16="http://schemas.microsoft.com/office/drawing/2014/main" id="{34E7F688-80AA-443B-A0E2-C236FF2E5C1F}"/>
              </a:ext>
            </a:extLst>
          </p:cNvPr>
          <p:cNvSpPr>
            <a:spLocks noGrp="1"/>
          </p:cNvSpPr>
          <p:nvPr>
            <p:ph type="title"/>
          </p:nvPr>
        </p:nvSpPr>
        <p:spPr/>
        <p:txBody>
          <a:bodyPr/>
          <a:lstStyle/>
          <a:p>
            <a:r>
              <a:rPr lang="en-GB" dirty="0"/>
              <a:t>Topics</a:t>
            </a:r>
            <a:endParaRPr lang="LID4096" dirty="0"/>
          </a:p>
        </p:txBody>
      </p:sp>
      <p:sp>
        <p:nvSpPr>
          <p:cNvPr id="5" name="Footer Placeholder 4">
            <a:extLst>
              <a:ext uri="{FF2B5EF4-FFF2-40B4-BE49-F238E27FC236}">
                <a16:creationId xmlns:a16="http://schemas.microsoft.com/office/drawing/2014/main" id="{DAAFEC87-496D-4EFD-8BA4-D14DB2A2B7B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933" b="0" i="0" u="none" strike="noStrike" kern="1200" cap="none" spc="0" normalizeH="0" baseline="0" noProof="0">
                <a:ln>
                  <a:noFill/>
                </a:ln>
                <a:solidFill>
                  <a:srgbClr val="413C3A"/>
                </a:solidFill>
                <a:effectLst/>
                <a:uLnTx/>
                <a:uFillTx/>
                <a:latin typeface="Arial" panose="020B0604020202020204" pitchFamily="34" charset="0"/>
                <a:ea typeface="+mn-ea"/>
                <a:cs typeface="+mn-cs"/>
              </a:rPr>
              <a:t>Speaker </a:t>
            </a:r>
            <a:endParaRPr kumimoji="0" lang="fr-FR" sz="933" b="0" i="0" u="none" strike="noStrike" kern="1200" cap="none" spc="0" normalizeH="0" baseline="0" noProof="0" dirty="0">
              <a:ln>
                <a:noFill/>
              </a:ln>
              <a:solidFill>
                <a:srgbClr val="413C3A"/>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DB08EAE9-1DFB-4339-9940-9DB327E10949}"/>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1E1CD7C-2161-7D43-862E-CE4C333CD873}" type="slidenum">
              <a:rPr kumimoji="0" lang="fr-FR"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a:t>
            </a:fld>
            <a:endParaRPr kumimoji="0" lang="fr-FR" sz="933" b="1" i="0" u="none" strike="noStrike" kern="1200" cap="none" spc="0" normalizeH="0" baseline="0" noProof="0" dirty="0">
              <a:ln>
                <a:noFill/>
              </a:ln>
              <a:solidFill>
                <a:srgbClr val="413C3A"/>
              </a:solidFill>
              <a:effectLst/>
              <a:uLnTx/>
              <a:uFillTx/>
              <a:latin typeface="Franklin Gothic Demi Cond"/>
              <a:ea typeface="+mn-ea"/>
              <a:cs typeface="+mn-cs"/>
            </a:endParaRPr>
          </a:p>
        </p:txBody>
      </p:sp>
    </p:spTree>
    <p:extLst>
      <p:ext uri="{BB962C8B-B14F-4D97-AF65-F5344CB8AC3E}">
        <p14:creationId xmlns:p14="http://schemas.microsoft.com/office/powerpoint/2010/main" val="22689342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pic>
        <p:nvPicPr>
          <p:cNvPr id="2" name="Picture 1">
            <a:extLst>
              <a:ext uri="{FF2B5EF4-FFF2-40B4-BE49-F238E27FC236}">
                <a16:creationId xmlns:a16="http://schemas.microsoft.com/office/drawing/2014/main" id="{8F3FEBC1-C403-14DC-2E9D-4592EBA7FDEA}"/>
              </a:ext>
            </a:extLst>
          </p:cNvPr>
          <p:cNvPicPr>
            <a:picLocks noChangeAspect="1"/>
          </p:cNvPicPr>
          <p:nvPr/>
        </p:nvPicPr>
        <p:blipFill>
          <a:blip r:embed="rId3"/>
          <a:stretch>
            <a:fillRect/>
          </a:stretch>
        </p:blipFill>
        <p:spPr>
          <a:xfrm>
            <a:off x="3665908" y="0"/>
            <a:ext cx="4860184" cy="6858000"/>
          </a:xfrm>
          <a:prstGeom prst="rect">
            <a:avLst/>
          </a:prstGeom>
        </p:spPr>
      </p:pic>
      <p:pic>
        <p:nvPicPr>
          <p:cNvPr id="5" name="Picture 4">
            <a:extLst>
              <a:ext uri="{FF2B5EF4-FFF2-40B4-BE49-F238E27FC236}">
                <a16:creationId xmlns:a16="http://schemas.microsoft.com/office/drawing/2014/main" id="{9A2DEF0E-3070-ADA5-E8C0-56135B772F87}"/>
              </a:ext>
            </a:extLst>
          </p:cNvPr>
          <p:cNvPicPr>
            <a:picLocks noChangeAspect="1"/>
          </p:cNvPicPr>
          <p:nvPr/>
        </p:nvPicPr>
        <p:blipFill>
          <a:blip r:embed="rId4"/>
          <a:stretch>
            <a:fillRect/>
          </a:stretch>
        </p:blipFill>
        <p:spPr>
          <a:xfrm>
            <a:off x="3641332" y="0"/>
            <a:ext cx="4909337" cy="6858000"/>
          </a:xfrm>
          <a:prstGeom prst="rect">
            <a:avLst/>
          </a:prstGeom>
        </p:spPr>
      </p:pic>
      <p:sp>
        <p:nvSpPr>
          <p:cNvPr id="3" name="Rectangle 2">
            <a:extLst>
              <a:ext uri="{FF2B5EF4-FFF2-40B4-BE49-F238E27FC236}">
                <a16:creationId xmlns:a16="http://schemas.microsoft.com/office/drawing/2014/main" id="{7628C729-5EA6-6BE6-D37F-CFC678282767}"/>
              </a:ext>
            </a:extLst>
          </p:cNvPr>
          <p:cNvSpPr/>
          <p:nvPr/>
        </p:nvSpPr>
        <p:spPr>
          <a:xfrm>
            <a:off x="5016938" y="588579"/>
            <a:ext cx="2242207" cy="883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H" sz="2400"/>
          </a:p>
        </p:txBody>
      </p:sp>
      <p:sp>
        <p:nvSpPr>
          <p:cNvPr id="8" name="Content Placeholder 1">
            <a:extLst>
              <a:ext uri="{FF2B5EF4-FFF2-40B4-BE49-F238E27FC236}">
                <a16:creationId xmlns:a16="http://schemas.microsoft.com/office/drawing/2014/main" id="{E6D328BB-4277-4289-B9AF-BF6A4C7977FF}"/>
              </a:ext>
            </a:extLst>
          </p:cNvPr>
          <p:cNvSpPr txBox="1">
            <a:spLocks/>
          </p:cNvSpPr>
          <p:nvPr/>
        </p:nvSpPr>
        <p:spPr>
          <a:xfrm>
            <a:off x="227181" y="1262743"/>
            <a:ext cx="3074504"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Random selection of examples from the 2 previous years: </a:t>
            </a:r>
          </a:p>
          <a:p>
            <a:pPr lvl="1"/>
            <a:endParaRPr lang="en-US" sz="2133" dirty="0"/>
          </a:p>
        </p:txBody>
      </p:sp>
    </p:spTree>
    <p:extLst>
      <p:ext uri="{BB962C8B-B14F-4D97-AF65-F5344CB8AC3E}">
        <p14:creationId xmlns:p14="http://schemas.microsoft.com/office/powerpoint/2010/main" val="2195872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4778269" y="2840593"/>
            <a:ext cx="4889500" cy="1430337"/>
          </a:xfrm>
        </p:spPr>
        <p:txBody>
          <a:bodyPr/>
          <a:lstStyle/>
          <a:p>
            <a:r>
              <a:rPr lang="en-GB" dirty="0"/>
              <a:t>Exercises</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Tree>
    <p:extLst>
      <p:ext uri="{BB962C8B-B14F-4D97-AF65-F5344CB8AC3E}">
        <p14:creationId xmlns:p14="http://schemas.microsoft.com/office/powerpoint/2010/main" val="3710977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435431-ABC0-4466-AE4C-5639E4099F93}"/>
              </a:ext>
            </a:extLst>
          </p:cNvPr>
          <p:cNvSpPr>
            <a:spLocks noGrp="1"/>
          </p:cNvSpPr>
          <p:nvPr>
            <p:ph idx="1"/>
          </p:nvPr>
        </p:nvSpPr>
        <p:spPr/>
        <p:txBody>
          <a:bodyPr/>
          <a:lstStyle/>
          <a:p>
            <a:r>
              <a:rPr lang="en-GB" dirty="0"/>
              <a:t>Why do low clouds have a cooling effect and high clouds have a warming effect?</a:t>
            </a:r>
            <a:endParaRPr lang="LID4096" dirty="0"/>
          </a:p>
        </p:txBody>
      </p:sp>
      <p:sp>
        <p:nvSpPr>
          <p:cNvPr id="3" name="Title 2">
            <a:extLst>
              <a:ext uri="{FF2B5EF4-FFF2-40B4-BE49-F238E27FC236}">
                <a16:creationId xmlns:a16="http://schemas.microsoft.com/office/drawing/2014/main" id="{D504476F-2EF4-44DB-95CA-0B197B879FB6}"/>
              </a:ext>
            </a:extLst>
          </p:cNvPr>
          <p:cNvSpPr>
            <a:spLocks noGrp="1"/>
          </p:cNvSpPr>
          <p:nvPr>
            <p:ph type="title"/>
          </p:nvPr>
        </p:nvSpPr>
        <p:spPr/>
        <p:txBody>
          <a:bodyPr/>
          <a:lstStyle/>
          <a:p>
            <a:r>
              <a:rPr lang="en-GB" dirty="0"/>
              <a:t>Question 1</a:t>
            </a:r>
            <a:endParaRPr lang="LID4096" dirty="0"/>
          </a:p>
        </p:txBody>
      </p:sp>
      <p:sp>
        <p:nvSpPr>
          <p:cNvPr id="5" name="Footer Placeholder 4">
            <a:extLst>
              <a:ext uri="{FF2B5EF4-FFF2-40B4-BE49-F238E27FC236}">
                <a16:creationId xmlns:a16="http://schemas.microsoft.com/office/drawing/2014/main" id="{138F3219-8082-4982-9DD2-0DD57C003A86}"/>
              </a:ext>
            </a:extLst>
          </p:cNvPr>
          <p:cNvSpPr>
            <a:spLocks noGrp="1"/>
          </p:cNvSpPr>
          <p:nvPr>
            <p:ph type="ftr" sz="quarter" idx="11"/>
          </p:nvPr>
        </p:nvSpPr>
        <p:spPr/>
        <p:txBody>
          <a:bodyPr/>
          <a:lstStyle/>
          <a:p>
            <a:r>
              <a:rPr lang="fr-FR"/>
              <a:t>Speaker </a:t>
            </a:r>
            <a:endParaRPr lang="fr-FR" dirty="0"/>
          </a:p>
        </p:txBody>
      </p:sp>
      <p:sp>
        <p:nvSpPr>
          <p:cNvPr id="6" name="Slide Number Placeholder 5">
            <a:extLst>
              <a:ext uri="{FF2B5EF4-FFF2-40B4-BE49-F238E27FC236}">
                <a16:creationId xmlns:a16="http://schemas.microsoft.com/office/drawing/2014/main" id="{B3255824-FFE9-4F0F-AAE7-8AD8CD923220}"/>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Tree>
    <p:extLst>
      <p:ext uri="{BB962C8B-B14F-4D97-AF65-F5344CB8AC3E}">
        <p14:creationId xmlns:p14="http://schemas.microsoft.com/office/powerpoint/2010/main" val="7535775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half" idx="1"/>
          </p:nvPr>
        </p:nvSpPr>
        <p:spPr>
          <a:xfrm>
            <a:off x="1206500" y="1767840"/>
            <a:ext cx="4895288" cy="4668416"/>
          </a:xfrm>
        </p:spPr>
        <p:txBody>
          <a:bodyPr>
            <a:normAutofit fontScale="92500" lnSpcReduction="20000"/>
          </a:bodyPr>
          <a:lstStyle/>
          <a:p>
            <a:pPr>
              <a:lnSpc>
                <a:spcPct val="120000"/>
              </a:lnSpc>
            </a:pPr>
            <a:r>
              <a:rPr lang="fr-CH" dirty="0"/>
              <a:t>High </a:t>
            </a:r>
            <a:r>
              <a:rPr lang="fr-CH" dirty="0" err="1"/>
              <a:t>clouds</a:t>
            </a:r>
            <a:r>
              <a:rPr lang="fr-CH" dirty="0"/>
              <a:t> </a:t>
            </a:r>
          </a:p>
          <a:p>
            <a:pPr lvl="1">
              <a:lnSpc>
                <a:spcPct val="120000"/>
              </a:lnSpc>
            </a:pPr>
            <a:r>
              <a:rPr lang="fr-CH" dirty="0"/>
              <a:t>High, </a:t>
            </a:r>
            <a:r>
              <a:rPr lang="fr-CH" dirty="0" err="1"/>
              <a:t>thin</a:t>
            </a:r>
            <a:r>
              <a:rPr lang="fr-CH" dirty="0"/>
              <a:t> </a:t>
            </a:r>
            <a:r>
              <a:rPr lang="fr-CH" dirty="0" err="1"/>
              <a:t>clouds</a:t>
            </a:r>
            <a:r>
              <a:rPr lang="fr-CH" dirty="0"/>
              <a:t>, </a:t>
            </a:r>
            <a:r>
              <a:rPr lang="fr-CH" dirty="0" err="1"/>
              <a:t>like</a:t>
            </a:r>
            <a:r>
              <a:rPr lang="fr-CH" dirty="0"/>
              <a:t> cirrus </a:t>
            </a:r>
            <a:r>
              <a:rPr lang="fr-CH" dirty="0" err="1"/>
              <a:t>clouds</a:t>
            </a:r>
            <a:r>
              <a:rPr lang="fr-CH" dirty="0"/>
              <a:t> are transparent to </a:t>
            </a:r>
            <a:r>
              <a:rPr lang="fr-CH" dirty="0" err="1"/>
              <a:t>shortwave</a:t>
            </a:r>
            <a:r>
              <a:rPr lang="fr-CH" dirty="0"/>
              <a:t> (SW) radiation and </a:t>
            </a:r>
            <a:r>
              <a:rPr lang="fr-CH" dirty="0" err="1"/>
              <a:t>absorb</a:t>
            </a:r>
            <a:r>
              <a:rPr lang="fr-CH" dirty="0"/>
              <a:t> </a:t>
            </a:r>
            <a:r>
              <a:rPr lang="fr-CH" dirty="0" err="1"/>
              <a:t>emitted</a:t>
            </a:r>
            <a:r>
              <a:rPr lang="fr-CH" dirty="0"/>
              <a:t> </a:t>
            </a:r>
            <a:r>
              <a:rPr lang="fr-CH" dirty="0" err="1"/>
              <a:t>longwave</a:t>
            </a:r>
            <a:r>
              <a:rPr lang="fr-CH" dirty="0"/>
              <a:t> (LW) radiation </a:t>
            </a:r>
            <a:r>
              <a:rPr lang="fr-CH" dirty="0" err="1"/>
              <a:t>from</a:t>
            </a:r>
            <a:r>
              <a:rPr lang="fr-CH" dirty="0"/>
              <a:t> the </a:t>
            </a:r>
            <a:r>
              <a:rPr lang="fr-CH" dirty="0" err="1"/>
              <a:t>Earth</a:t>
            </a:r>
            <a:r>
              <a:rPr lang="fr-CH" dirty="0"/>
              <a:t>.</a:t>
            </a:r>
          </a:p>
          <a:p>
            <a:pPr lvl="1">
              <a:lnSpc>
                <a:spcPct val="120000"/>
              </a:lnSpc>
            </a:pPr>
            <a:r>
              <a:rPr lang="fr-CH" dirty="0"/>
              <a:t>Net </a:t>
            </a:r>
            <a:r>
              <a:rPr lang="fr-CH" dirty="0" err="1"/>
              <a:t>effect</a:t>
            </a:r>
            <a:r>
              <a:rPr lang="fr-CH" dirty="0"/>
              <a:t>: </a:t>
            </a:r>
            <a:r>
              <a:rPr lang="fr-CH" dirty="0" err="1"/>
              <a:t>Warming</a:t>
            </a:r>
            <a:r>
              <a:rPr lang="fr-CH" dirty="0"/>
              <a:t> </a:t>
            </a:r>
          </a:p>
          <a:p>
            <a:pPr>
              <a:lnSpc>
                <a:spcPct val="120000"/>
              </a:lnSpc>
            </a:pPr>
            <a:r>
              <a:rPr lang="fr-CH" dirty="0" err="1"/>
              <a:t>Low</a:t>
            </a:r>
            <a:r>
              <a:rPr lang="fr-CH" dirty="0"/>
              <a:t> </a:t>
            </a:r>
            <a:r>
              <a:rPr lang="fr-CH" dirty="0" err="1"/>
              <a:t>clouds</a:t>
            </a:r>
            <a:endParaRPr lang="fr-CH" dirty="0"/>
          </a:p>
          <a:p>
            <a:pPr lvl="1">
              <a:lnSpc>
                <a:spcPct val="120000"/>
              </a:lnSpc>
            </a:pPr>
            <a:r>
              <a:rPr lang="fr-CH" dirty="0" err="1"/>
              <a:t>Low</a:t>
            </a:r>
            <a:r>
              <a:rPr lang="fr-CH" dirty="0"/>
              <a:t>, </a:t>
            </a:r>
            <a:r>
              <a:rPr lang="fr-CH" dirty="0" err="1"/>
              <a:t>thick</a:t>
            </a:r>
            <a:r>
              <a:rPr lang="fr-CH" dirty="0"/>
              <a:t> </a:t>
            </a:r>
            <a:r>
              <a:rPr lang="fr-CH" dirty="0" err="1"/>
              <a:t>clouds</a:t>
            </a:r>
            <a:r>
              <a:rPr lang="fr-CH" dirty="0"/>
              <a:t> </a:t>
            </a:r>
            <a:r>
              <a:rPr lang="fr-CH" dirty="0" err="1"/>
              <a:t>reflect</a:t>
            </a:r>
            <a:r>
              <a:rPr lang="fr-CH" dirty="0"/>
              <a:t> SW </a:t>
            </a:r>
          </a:p>
          <a:p>
            <a:pPr lvl="1">
              <a:lnSpc>
                <a:spcPct val="120000"/>
              </a:lnSpc>
            </a:pPr>
            <a:r>
              <a:rPr lang="fr-CH" dirty="0" err="1"/>
              <a:t>They</a:t>
            </a:r>
            <a:r>
              <a:rPr lang="fr-CH" dirty="0"/>
              <a:t> </a:t>
            </a:r>
            <a:r>
              <a:rPr lang="fr-CH" dirty="0" err="1"/>
              <a:t>absorb</a:t>
            </a:r>
            <a:r>
              <a:rPr lang="fr-CH" dirty="0"/>
              <a:t> and </a:t>
            </a:r>
            <a:r>
              <a:rPr lang="fr-CH" dirty="0" err="1"/>
              <a:t>emit</a:t>
            </a:r>
            <a:r>
              <a:rPr lang="fr-CH" dirty="0"/>
              <a:t> LW radiation</a:t>
            </a:r>
          </a:p>
          <a:p>
            <a:pPr lvl="1">
              <a:lnSpc>
                <a:spcPct val="120000"/>
              </a:lnSpc>
            </a:pPr>
            <a:r>
              <a:rPr lang="fr-CH" dirty="0"/>
              <a:t>Net </a:t>
            </a:r>
            <a:r>
              <a:rPr lang="fr-CH" dirty="0" err="1"/>
              <a:t>effect</a:t>
            </a:r>
            <a:r>
              <a:rPr lang="fr-CH" dirty="0"/>
              <a:t>: </a:t>
            </a:r>
            <a:r>
              <a:rPr lang="fr-CH" dirty="0" err="1"/>
              <a:t>Cooling</a:t>
            </a:r>
            <a:endParaRPr lang="fr-CH" dirty="0"/>
          </a:p>
          <a:p>
            <a:pPr>
              <a:lnSpc>
                <a:spcPct val="120000"/>
              </a:lnSpc>
            </a:pPr>
            <a:r>
              <a:rPr lang="fr-CH" dirty="0" err="1"/>
              <a:t>Overall</a:t>
            </a:r>
            <a:r>
              <a:rPr lang="fr-CH" dirty="0"/>
              <a:t> </a:t>
            </a:r>
            <a:r>
              <a:rPr lang="fr-CH" dirty="0" err="1"/>
              <a:t>effect</a:t>
            </a:r>
            <a:r>
              <a:rPr lang="fr-CH" dirty="0"/>
              <a:t>: </a:t>
            </a:r>
            <a:r>
              <a:rPr lang="fr-CH" dirty="0" err="1"/>
              <a:t>Cooling</a:t>
            </a:r>
            <a:endParaRPr lang="fr-CH" dirty="0"/>
          </a:p>
        </p:txBody>
      </p:sp>
      <p:sp>
        <p:nvSpPr>
          <p:cNvPr id="6" name="Title 5"/>
          <p:cNvSpPr>
            <a:spLocks noGrp="1"/>
          </p:cNvSpPr>
          <p:nvPr>
            <p:ph type="title"/>
          </p:nvPr>
        </p:nvSpPr>
        <p:spPr>
          <a:xfrm>
            <a:off x="1206501" y="174710"/>
            <a:ext cx="10022335" cy="1430337"/>
          </a:xfrm>
        </p:spPr>
        <p:txBody>
          <a:bodyPr>
            <a:normAutofit fontScale="90000"/>
          </a:bodyPr>
          <a:lstStyle/>
          <a:p>
            <a:r>
              <a:rPr lang="en-US" dirty="0"/>
              <a:t>Solution: </a:t>
            </a:r>
            <a:r>
              <a:rPr lang="en-GB" dirty="0"/>
              <a:t>Why do low clouds have a cooling effect and high clouds have a warming effect?</a:t>
            </a:r>
            <a:br>
              <a:rPr lang="LID4096" dirty="0"/>
            </a:br>
            <a:endParaRPr lang="en-US" dirty="0"/>
          </a:p>
        </p:txBody>
      </p:sp>
      <p:pic>
        <p:nvPicPr>
          <p:cNvPr id="3" name="Picture 2">
            <a:extLst>
              <a:ext uri="{FF2B5EF4-FFF2-40B4-BE49-F238E27FC236}">
                <a16:creationId xmlns:a16="http://schemas.microsoft.com/office/drawing/2014/main" id="{DF992E5F-7D37-4E62-8E97-CA113AFDC245}"/>
              </a:ext>
            </a:extLst>
          </p:cNvPr>
          <p:cNvPicPr>
            <a:picLocks noChangeAspect="1"/>
          </p:cNvPicPr>
          <p:nvPr/>
        </p:nvPicPr>
        <p:blipFill>
          <a:blip r:embed="rId3"/>
          <a:stretch>
            <a:fillRect/>
          </a:stretch>
        </p:blipFill>
        <p:spPr>
          <a:xfrm>
            <a:off x="7546019" y="1177813"/>
            <a:ext cx="3682817" cy="2714705"/>
          </a:xfrm>
          <a:prstGeom prst="rect">
            <a:avLst/>
          </a:prstGeom>
        </p:spPr>
      </p:pic>
      <p:sp>
        <p:nvSpPr>
          <p:cNvPr id="4" name="TextBox 3">
            <a:extLst>
              <a:ext uri="{FF2B5EF4-FFF2-40B4-BE49-F238E27FC236}">
                <a16:creationId xmlns:a16="http://schemas.microsoft.com/office/drawing/2014/main" id="{B07E1FCF-F776-479E-A897-B2ECF073AC31}"/>
              </a:ext>
            </a:extLst>
          </p:cNvPr>
          <p:cNvSpPr txBox="1"/>
          <p:nvPr/>
        </p:nvSpPr>
        <p:spPr>
          <a:xfrm>
            <a:off x="8859914" y="889878"/>
            <a:ext cx="1377300" cy="369332"/>
          </a:xfrm>
          <a:prstGeom prst="rect">
            <a:avLst/>
          </a:prstGeom>
          <a:noFill/>
        </p:spPr>
        <p:txBody>
          <a:bodyPr wrap="none" rtlCol="0">
            <a:spAutoFit/>
          </a:bodyPr>
          <a:lstStyle/>
          <a:p>
            <a:r>
              <a:rPr lang="en-GB" b="1" dirty="0"/>
              <a:t>High cloud</a:t>
            </a:r>
            <a:endParaRPr lang="LID4096" b="1" dirty="0"/>
          </a:p>
        </p:txBody>
      </p:sp>
      <p:pic>
        <p:nvPicPr>
          <p:cNvPr id="8" name="Picture 7">
            <a:extLst>
              <a:ext uri="{FF2B5EF4-FFF2-40B4-BE49-F238E27FC236}">
                <a16:creationId xmlns:a16="http://schemas.microsoft.com/office/drawing/2014/main" id="{A2D3ADFA-3AB8-4FE8-A001-263A5E7D5B28}"/>
              </a:ext>
            </a:extLst>
          </p:cNvPr>
          <p:cNvPicPr>
            <a:picLocks noChangeAspect="1"/>
          </p:cNvPicPr>
          <p:nvPr/>
        </p:nvPicPr>
        <p:blipFill>
          <a:blip r:embed="rId4"/>
          <a:stretch>
            <a:fillRect/>
          </a:stretch>
        </p:blipFill>
        <p:spPr>
          <a:xfrm>
            <a:off x="7771261" y="4381500"/>
            <a:ext cx="3457575" cy="2476500"/>
          </a:xfrm>
          <a:prstGeom prst="rect">
            <a:avLst/>
          </a:prstGeom>
        </p:spPr>
      </p:pic>
      <p:sp>
        <p:nvSpPr>
          <p:cNvPr id="37" name="TextBox 36">
            <a:extLst>
              <a:ext uri="{FF2B5EF4-FFF2-40B4-BE49-F238E27FC236}">
                <a16:creationId xmlns:a16="http://schemas.microsoft.com/office/drawing/2014/main" id="{8A17D808-3234-4376-AAE9-3021B87C846C}"/>
              </a:ext>
            </a:extLst>
          </p:cNvPr>
          <p:cNvSpPr txBox="1"/>
          <p:nvPr/>
        </p:nvSpPr>
        <p:spPr>
          <a:xfrm>
            <a:off x="8811398" y="4012168"/>
            <a:ext cx="1326004" cy="369332"/>
          </a:xfrm>
          <a:prstGeom prst="rect">
            <a:avLst/>
          </a:prstGeom>
          <a:noFill/>
        </p:spPr>
        <p:txBody>
          <a:bodyPr wrap="none" rtlCol="0">
            <a:spAutoFit/>
          </a:bodyPr>
          <a:lstStyle/>
          <a:p>
            <a:r>
              <a:rPr lang="en-GB" b="1" dirty="0"/>
              <a:t>Low cloud</a:t>
            </a:r>
            <a:endParaRPr lang="LID4096" b="1" dirty="0"/>
          </a:p>
        </p:txBody>
      </p:sp>
    </p:spTree>
    <p:extLst>
      <p:ext uri="{BB962C8B-B14F-4D97-AF65-F5344CB8AC3E}">
        <p14:creationId xmlns:p14="http://schemas.microsoft.com/office/powerpoint/2010/main" val="24162816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lstStyle/>
          <a:p>
            <a:pPr marL="457189" indent="-457189">
              <a:buFont typeface="+mj-lt"/>
              <a:buAutoNum type="alphaLcParenR"/>
            </a:pPr>
            <a:r>
              <a:rPr lang="en-US" dirty="0"/>
              <a:t>Low clouds can have a cooling effect to the atmosphere as you have just seen. But what happens at night, when there is no incoming solar radiation? </a:t>
            </a:r>
          </a:p>
          <a:p>
            <a:pPr marL="457189" indent="-457189">
              <a:buFont typeface="+mj-lt"/>
              <a:buAutoNum type="alphaLcParenR"/>
            </a:pPr>
            <a:endParaRPr lang="en-US" dirty="0"/>
          </a:p>
          <a:p>
            <a:pPr marL="457189" indent="-457189">
              <a:buFont typeface="+mj-lt"/>
              <a:buAutoNum type="alphaLcParenR"/>
            </a:pPr>
            <a:r>
              <a:rPr lang="en-US" dirty="0"/>
              <a:t>Due to transitions to cleaner sources of energy and stricter pollution regulations, aerosol concentrations are expected to continue to decrease across Western Europe. What effect (cooling or warming?) would this decrease in aerosols in the atmosphere have on the climate and </a:t>
            </a:r>
            <a:r>
              <a:rPr lang="en-US" b="1" dirty="0"/>
              <a:t>why</a:t>
            </a:r>
            <a:r>
              <a:rPr lang="en-US" dirty="0"/>
              <a:t>?</a:t>
            </a:r>
          </a:p>
          <a:p>
            <a:pPr marL="457189" indent="-457189">
              <a:buFont typeface="+mj-lt"/>
              <a:buAutoNum type="alphaLcParenR"/>
            </a:pPr>
            <a:endParaRPr lang="en-US" dirty="0"/>
          </a:p>
          <a:p>
            <a:pPr marL="457189" indent="-457189">
              <a:buFont typeface="+mj-lt"/>
              <a:buAutoNum type="alphaLcParenR"/>
            </a:pPr>
            <a:endParaRPr lang="en-US" dirty="0"/>
          </a:p>
        </p:txBody>
      </p:sp>
      <p:sp>
        <p:nvSpPr>
          <p:cNvPr id="4" name="Title 3"/>
          <p:cNvSpPr>
            <a:spLocks noGrp="1"/>
          </p:cNvSpPr>
          <p:nvPr>
            <p:ph type="title"/>
          </p:nvPr>
        </p:nvSpPr>
        <p:spPr/>
        <p:txBody>
          <a:bodyPr/>
          <a:lstStyle/>
          <a:p>
            <a:r>
              <a:rPr lang="en-US" dirty="0"/>
              <a:t>Exercise 2</a:t>
            </a:r>
          </a:p>
        </p:txBody>
      </p:sp>
      <p:sp>
        <p:nvSpPr>
          <p:cNvPr id="12" name="Slide Number Placeholder 11"/>
          <p:cNvSpPr>
            <a:spLocks noGrp="1"/>
          </p:cNvSpPr>
          <p:nvPr>
            <p:ph type="sldNum" sz="quarter" idx="12"/>
          </p:nvPr>
        </p:nvSpPr>
        <p:spPr/>
        <p:txBody>
          <a:bodyPr/>
          <a:lstStyle/>
          <a:p>
            <a:fld id="{E1E1CD7C-2161-7D43-862E-CE4C333CD873}" type="slidenum">
              <a:rPr lang="fr-FR" smtClean="0"/>
              <a:pPr/>
              <a:t>24</a:t>
            </a:fld>
            <a:endParaRPr lang="fr-FR" dirty="0"/>
          </a:p>
        </p:txBody>
      </p:sp>
    </p:spTree>
    <p:extLst>
      <p:ext uri="{BB962C8B-B14F-4D97-AF65-F5344CB8AC3E}">
        <p14:creationId xmlns:p14="http://schemas.microsoft.com/office/powerpoint/2010/main" val="4235909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half" idx="1"/>
          </p:nvPr>
        </p:nvSpPr>
        <p:spPr/>
        <p:txBody>
          <a:bodyPr>
            <a:normAutofit/>
          </a:bodyPr>
          <a:lstStyle/>
          <a:p>
            <a:r>
              <a:rPr lang="en-US" dirty="0"/>
              <a:t>A) At night, clouds still emit radiation </a:t>
            </a:r>
            <a:r>
              <a:rPr lang="en-US" dirty="0">
                <a:sym typeface="Wingdings" panose="05000000000000000000" pitchFamily="2" charset="2"/>
              </a:rPr>
              <a:t> They warm the atmosphere (see graphic)</a:t>
            </a:r>
          </a:p>
          <a:p>
            <a:pPr lvl="1"/>
            <a:r>
              <a:rPr lang="en-US" dirty="0">
                <a:sym typeface="Wingdings" panose="05000000000000000000" pitchFamily="2" charset="2"/>
              </a:rPr>
              <a:t>You can feel this difference when you go outside at night!</a:t>
            </a:r>
          </a:p>
          <a:p>
            <a:pPr lvl="1"/>
            <a:r>
              <a:rPr lang="en-US" dirty="0">
                <a:sym typeface="Wingdings" panose="05000000000000000000" pitchFamily="2" charset="2"/>
              </a:rPr>
              <a:t>Clear nights are cold, cloudy nights are warm</a:t>
            </a:r>
          </a:p>
          <a:p>
            <a:endParaRPr lang="en-US" dirty="0"/>
          </a:p>
        </p:txBody>
      </p:sp>
      <p:sp>
        <p:nvSpPr>
          <p:cNvPr id="3" name="Title 2"/>
          <p:cNvSpPr>
            <a:spLocks noGrp="1"/>
          </p:cNvSpPr>
          <p:nvPr>
            <p:ph type="title"/>
          </p:nvPr>
        </p:nvSpPr>
        <p:spPr/>
        <p:txBody>
          <a:bodyPr/>
          <a:lstStyle/>
          <a:p>
            <a:r>
              <a:rPr lang="en-US" dirty="0"/>
              <a:t>Exercise 2A solution</a:t>
            </a:r>
          </a:p>
        </p:txBody>
      </p:sp>
      <p:pic>
        <p:nvPicPr>
          <p:cNvPr id="8" name="Picture 2" descr="Illustration of clouds blocking heat from the Sun during the day and trapping heat from the Sun at nigh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0" y="2084917"/>
            <a:ext cx="5785923" cy="376262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9212216" y="6597649"/>
            <a:ext cx="4858327" cy="276999"/>
          </a:xfrm>
          <a:prstGeom prst="rect">
            <a:avLst/>
          </a:prstGeom>
          <a:noFill/>
        </p:spPr>
        <p:txBody>
          <a:bodyPr wrap="square" rtlCol="0">
            <a:spAutoFit/>
          </a:bodyPr>
          <a:lstStyle/>
          <a:p>
            <a:r>
              <a:rPr lang="fr-CH" sz="1200" dirty="0"/>
              <a:t>https://climatekids.nasa.gov/cloud-climate/</a:t>
            </a:r>
          </a:p>
        </p:txBody>
      </p:sp>
      <p:sp>
        <p:nvSpPr>
          <p:cNvPr id="11" name="Slide Number Placeholder 10"/>
          <p:cNvSpPr>
            <a:spLocks noGrp="1"/>
          </p:cNvSpPr>
          <p:nvPr>
            <p:ph type="sldNum" sz="quarter" idx="12"/>
          </p:nvPr>
        </p:nvSpPr>
        <p:spPr/>
        <p:txBody>
          <a:bodyPr/>
          <a:lstStyle/>
          <a:p>
            <a:fld id="{E1E1CD7C-2161-7D43-862E-CE4C333CD873}" type="slidenum">
              <a:rPr lang="fr-FR" smtClean="0"/>
              <a:pPr/>
              <a:t>25</a:t>
            </a:fld>
            <a:endParaRPr lang="fr-FR" dirty="0"/>
          </a:p>
        </p:txBody>
      </p:sp>
    </p:spTree>
    <p:extLst>
      <p:ext uri="{BB962C8B-B14F-4D97-AF65-F5344CB8AC3E}">
        <p14:creationId xmlns:p14="http://schemas.microsoft.com/office/powerpoint/2010/main" val="3790177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F1C0675-D854-465D-AD11-BEF827D3C890}"/>
              </a:ext>
            </a:extLst>
          </p:cNvPr>
          <p:cNvSpPr>
            <a:spLocks noGrp="1"/>
          </p:cNvSpPr>
          <p:nvPr>
            <p:ph sz="half" idx="1"/>
          </p:nvPr>
        </p:nvSpPr>
        <p:spPr>
          <a:xfrm>
            <a:off x="1206500" y="2084917"/>
            <a:ext cx="8825396" cy="4351339"/>
          </a:xfrm>
        </p:spPr>
        <p:txBody>
          <a:bodyPr/>
          <a:lstStyle/>
          <a:p>
            <a:r>
              <a:rPr lang="en-US" dirty="0">
                <a:sym typeface="Wingdings" panose="05000000000000000000" pitchFamily="2" charset="2"/>
              </a:rPr>
              <a:t>B) </a:t>
            </a:r>
          </a:p>
          <a:p>
            <a:pPr lvl="1"/>
            <a:r>
              <a:rPr lang="en-US" dirty="0">
                <a:sym typeface="Wingdings" panose="05000000000000000000" pitchFamily="2" charset="2"/>
              </a:rPr>
              <a:t>1. Direct effect: Aerosols are mostly cooling due to scattering of solar radiation (with some absorbing aerosols warming). Reduction in aerosols would lead to warming.</a:t>
            </a:r>
          </a:p>
          <a:p>
            <a:pPr lvl="1"/>
            <a:endParaRPr lang="en-US" dirty="0">
              <a:sym typeface="Wingdings" panose="05000000000000000000" pitchFamily="2" charset="2"/>
            </a:endParaRPr>
          </a:p>
          <a:p>
            <a:pPr lvl="1"/>
            <a:endParaRPr lang="en-US" dirty="0">
              <a:sym typeface="Wingdings" panose="05000000000000000000" pitchFamily="2" charset="2"/>
            </a:endParaRPr>
          </a:p>
          <a:p>
            <a:pPr lvl="1"/>
            <a:r>
              <a:rPr lang="en-US" dirty="0">
                <a:sym typeface="Wingdings" panose="05000000000000000000" pitchFamily="2" charset="2"/>
              </a:rPr>
              <a:t>2. Indirect effect: Aerosols cause higher reflectivity and longer lifetime of clouds and therefore to a cooling of the atmosphere. So reduction in aerosols would lead to warming.</a:t>
            </a:r>
          </a:p>
          <a:p>
            <a:endParaRPr lang="LID4096" dirty="0"/>
          </a:p>
        </p:txBody>
      </p:sp>
      <p:sp>
        <p:nvSpPr>
          <p:cNvPr id="4" name="Title 3">
            <a:extLst>
              <a:ext uri="{FF2B5EF4-FFF2-40B4-BE49-F238E27FC236}">
                <a16:creationId xmlns:a16="http://schemas.microsoft.com/office/drawing/2014/main" id="{4943B69B-77F9-4213-B9AE-86C784BB13A4}"/>
              </a:ext>
            </a:extLst>
          </p:cNvPr>
          <p:cNvSpPr>
            <a:spLocks noGrp="1"/>
          </p:cNvSpPr>
          <p:nvPr>
            <p:ph type="title"/>
          </p:nvPr>
        </p:nvSpPr>
        <p:spPr/>
        <p:txBody>
          <a:bodyPr/>
          <a:lstStyle/>
          <a:p>
            <a:r>
              <a:rPr lang="en-US" dirty="0"/>
              <a:t>Exercise 2B solution</a:t>
            </a:r>
            <a:endParaRPr lang="LID4096" dirty="0"/>
          </a:p>
        </p:txBody>
      </p:sp>
      <p:sp>
        <p:nvSpPr>
          <p:cNvPr id="6" name="Footer Placeholder 5">
            <a:extLst>
              <a:ext uri="{FF2B5EF4-FFF2-40B4-BE49-F238E27FC236}">
                <a16:creationId xmlns:a16="http://schemas.microsoft.com/office/drawing/2014/main" id="{BFA3554E-1FE4-41ED-8BA5-45B2AE61D690}"/>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B5ECB014-A870-4A15-9030-B36AA7B4E721}"/>
              </a:ext>
            </a:extLst>
          </p:cNvPr>
          <p:cNvSpPr>
            <a:spLocks noGrp="1"/>
          </p:cNvSpPr>
          <p:nvPr>
            <p:ph type="sldNum" sz="quarter" idx="12"/>
          </p:nvPr>
        </p:nvSpPr>
        <p:spPr/>
        <p:txBody>
          <a:bodyPr/>
          <a:lstStyle/>
          <a:p>
            <a:fld id="{E1E1CD7C-2161-7D43-862E-CE4C333CD873}" type="slidenum">
              <a:rPr lang="fr-FR" smtClean="0"/>
              <a:pPr/>
              <a:t>26</a:t>
            </a:fld>
            <a:endParaRPr lang="fr-FR" dirty="0"/>
          </a:p>
        </p:txBody>
      </p:sp>
    </p:spTree>
    <p:extLst>
      <p:ext uri="{BB962C8B-B14F-4D97-AF65-F5344CB8AC3E}">
        <p14:creationId xmlns:p14="http://schemas.microsoft.com/office/powerpoint/2010/main" val="39206860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949338" y="3003878"/>
            <a:ext cx="6095999" cy="1430337"/>
          </a:xfrm>
        </p:spPr>
        <p:txBody>
          <a:bodyPr/>
          <a:lstStyle/>
          <a:p>
            <a:r>
              <a:rPr lang="en-GB" dirty="0"/>
              <a:t>Recap from lecture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Tree>
    <p:extLst>
      <p:ext uri="{BB962C8B-B14F-4D97-AF65-F5344CB8AC3E}">
        <p14:creationId xmlns:p14="http://schemas.microsoft.com/office/powerpoint/2010/main" val="1331503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6767067" cy="1430337"/>
          </a:xfrm>
        </p:spPr>
        <p:txBody>
          <a:bodyPr/>
          <a:lstStyle/>
          <a:p>
            <a:r>
              <a:rPr lang="de-CH" dirty="0"/>
              <a:t>Aerosol-radiation </a:t>
            </a:r>
            <a:r>
              <a:rPr lang="de-CH" dirty="0" err="1"/>
              <a:t>interaction</a:t>
            </a:r>
            <a:endParaRPr lang="fr-CH"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6945"/>
          <a:stretch/>
        </p:blipFill>
        <p:spPr>
          <a:xfrm>
            <a:off x="1335424" y="1223927"/>
            <a:ext cx="7018533" cy="5124990"/>
          </a:xfrm>
          <a:prstGeom prst="rect">
            <a:avLst/>
          </a:prstGeom>
        </p:spPr>
      </p:pic>
      <p:sp>
        <p:nvSpPr>
          <p:cNvPr id="6" name="Rectangle 5"/>
          <p:cNvSpPr/>
          <p:nvPr/>
        </p:nvSpPr>
        <p:spPr>
          <a:xfrm>
            <a:off x="750676" y="6409865"/>
            <a:ext cx="5628529"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fr-CH" sz="1350" b="0" i="0" u="none" strike="noStrike" kern="1200" cap="none" spc="0" normalizeH="0" baseline="0" noProof="0" dirty="0">
                <a:ln>
                  <a:noFill/>
                </a:ln>
                <a:solidFill>
                  <a:srgbClr val="413C3A"/>
                </a:solidFill>
                <a:effectLst/>
                <a:uLnTx/>
                <a:uFillTx/>
                <a:latin typeface="Arial"/>
                <a:ea typeface="+mn-ea"/>
                <a:cs typeface="+mn-cs"/>
              </a:rPr>
              <a:t>http://www.climatechange2013.org/report/reports-graphic/ch7-graphics/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r="66449" b="66430"/>
          <a:stretch/>
        </p:blipFill>
        <p:spPr>
          <a:xfrm>
            <a:off x="8482881" y="1531165"/>
            <a:ext cx="1729138" cy="173893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50900"/>
          <a:stretch/>
        </p:blipFill>
        <p:spPr>
          <a:xfrm>
            <a:off x="8463047" y="4282268"/>
            <a:ext cx="1748972" cy="1760086"/>
          </a:xfrm>
          <a:prstGeom prst="rect">
            <a:avLst/>
          </a:prstGeom>
        </p:spPr>
      </p:pic>
      <p:sp>
        <p:nvSpPr>
          <p:cNvPr id="9" name="TextBox 8"/>
          <p:cNvSpPr txBox="1"/>
          <p:nvPr/>
        </p:nvSpPr>
        <p:spPr>
          <a:xfrm>
            <a:off x="8412669" y="576000"/>
            <a:ext cx="2669859"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Aerosols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reflect</a:t>
            </a:r>
            <a:r>
              <a:rPr kumimoji="0" lang="de-CH" sz="1350" b="0" i="0" u="none" strike="noStrike" kern="1200" cap="none" spc="0" normalizeH="0" baseline="0" noProof="0" dirty="0">
                <a:ln>
                  <a:noFill/>
                </a:ln>
                <a:solidFill>
                  <a:srgbClr val="413C3A"/>
                </a:solidFill>
                <a:effectLst/>
                <a:uLnTx/>
                <a:uFillTx/>
                <a:latin typeface="Arial"/>
                <a:ea typeface="+mn-ea"/>
                <a:cs typeface="+mn-cs"/>
              </a:rPr>
              <a:t> solar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radiation</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thereby</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shielding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masking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Earth’s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surface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from</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radiation</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0" name="TextBox 9"/>
          <p:cNvSpPr txBox="1"/>
          <p:nvPr/>
        </p:nvSpPr>
        <p:spPr>
          <a:xfrm>
            <a:off x="8392833" y="3750499"/>
            <a:ext cx="2669859"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Aerosols </a:t>
            </a:r>
            <a:r>
              <a:rPr kumimoji="0" lang="de-CH" sz="1350" b="0" i="0" u="none" strike="noStrike" kern="1200" cap="none" spc="0" normalizeH="0" baseline="0" noProof="0" dirty="0" err="1">
                <a:ln>
                  <a:noFill/>
                </a:ln>
                <a:solidFill>
                  <a:srgbClr val="413C3A"/>
                </a:solidFill>
                <a:effectLst/>
                <a:uLnTx/>
                <a:uFillTx/>
                <a:latin typeface="Arial"/>
                <a:ea typeface="+mn-ea"/>
                <a:cs typeface="+mn-cs"/>
              </a:rPr>
              <a:t>absorb</a:t>
            </a:r>
            <a:r>
              <a:rPr kumimoji="0" lang="de-CH" sz="1350" b="0" i="0" u="none" strike="noStrike" kern="1200" cap="none" spc="0" normalizeH="0" baseline="0" noProof="0" dirty="0">
                <a:ln>
                  <a:noFill/>
                </a:ln>
                <a:solidFill>
                  <a:srgbClr val="413C3A"/>
                </a:solidFill>
                <a:effectLst/>
                <a:uLnTx/>
                <a:uFillTx/>
                <a:latin typeface="Arial"/>
                <a:ea typeface="+mn-ea"/>
                <a:cs typeface="+mn-cs"/>
              </a:rPr>
              <a:t> solar </a:t>
            </a:r>
            <a:r>
              <a:rPr kumimoji="0" lang="de-CH" sz="1350" b="0" i="0" u="none" strike="noStrike" kern="1200" cap="none" spc="0" normalizeH="0" baseline="0" noProof="0" dirty="0" err="1">
                <a:ln>
                  <a:noFill/>
                </a:ln>
                <a:solidFill>
                  <a:srgbClr val="413C3A"/>
                </a:solidFill>
                <a:effectLst/>
                <a:uLnTx/>
                <a:uFillTx/>
                <a:latin typeface="Arial"/>
                <a:ea typeface="+mn-ea"/>
                <a:cs typeface="+mn-cs"/>
              </a:rPr>
              <a:t>radiation</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thereby</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warming</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the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air</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1" name="TextBox 10"/>
          <p:cNvSpPr txBox="1"/>
          <p:nvPr/>
        </p:nvSpPr>
        <p:spPr>
          <a:xfrm>
            <a:off x="10307117" y="1531165"/>
            <a:ext cx="1602029"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Ammonium,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sulfate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nitrate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some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organics</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2" name="TextBox 11"/>
          <p:cNvSpPr txBox="1"/>
          <p:nvPr/>
        </p:nvSpPr>
        <p:spPr>
          <a:xfrm>
            <a:off x="10345803" y="4345228"/>
            <a:ext cx="1375258"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err="1">
                <a:ln>
                  <a:noFill/>
                </a:ln>
                <a:solidFill>
                  <a:srgbClr val="413C3A"/>
                </a:solidFill>
                <a:effectLst/>
                <a:uLnTx/>
                <a:uFillTx/>
                <a:latin typeface="Arial"/>
                <a:ea typeface="+mn-ea"/>
                <a:cs typeface="+mn-cs"/>
              </a:rPr>
              <a:t>Soot</a:t>
            </a:r>
            <a:r>
              <a:rPr kumimoji="0" lang="de-CH" sz="1350" b="0" i="0" u="none" strike="noStrike" kern="1200" cap="none" spc="0" normalizeH="0" baseline="0" noProof="0" dirty="0">
                <a:ln>
                  <a:noFill/>
                </a:ln>
                <a:solidFill>
                  <a:srgbClr val="413C3A"/>
                </a:solidFill>
                <a:effectLst/>
                <a:uLnTx/>
                <a:uFillTx/>
                <a:latin typeface="Arial"/>
                <a:ea typeface="+mn-ea"/>
                <a:cs typeface="+mn-cs"/>
              </a:rPr>
              <a:t> and </a:t>
            </a:r>
            <a:r>
              <a:rPr kumimoji="0" lang="de-CH" sz="1350" b="0" i="0" u="none" strike="noStrike" kern="1200" cap="none" spc="0" normalizeH="0" baseline="0" noProof="0" dirty="0" err="1">
                <a:ln>
                  <a:noFill/>
                </a:ln>
                <a:solidFill>
                  <a:srgbClr val="413C3A"/>
                </a:solidFill>
                <a:effectLst/>
                <a:uLnTx/>
                <a:uFillTx/>
                <a:latin typeface="Arial"/>
                <a:ea typeface="+mn-ea"/>
                <a:cs typeface="+mn-cs"/>
              </a:rPr>
              <a:t>some</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types</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of</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mineral</a:t>
            </a:r>
            <a:r>
              <a:rPr kumimoji="0" lang="de-CH" sz="1350" b="0" i="0" u="none" strike="noStrike" kern="1200" cap="none" spc="0" normalizeH="0" baseline="0" noProof="0" dirty="0">
                <a:ln>
                  <a:noFill/>
                </a:ln>
                <a:solidFill>
                  <a:srgbClr val="413C3A"/>
                </a:solidFill>
                <a:effectLst/>
                <a:uLnTx/>
                <a:uFillTx/>
                <a:latin typeface="Arial"/>
                <a:ea typeface="+mn-ea"/>
                <a:cs typeface="+mn-cs"/>
              </a:rPr>
              <a:t> </a:t>
            </a:r>
            <a:r>
              <a:rPr kumimoji="0" lang="de-CH" sz="1350" b="0" i="0" u="none" strike="noStrike" kern="1200" cap="none" spc="0" normalizeH="0" baseline="0" noProof="0" dirty="0" err="1">
                <a:ln>
                  <a:noFill/>
                </a:ln>
                <a:solidFill>
                  <a:srgbClr val="413C3A"/>
                </a:solidFill>
                <a:effectLst/>
                <a:uLnTx/>
                <a:uFillTx/>
                <a:latin typeface="Arial"/>
                <a:ea typeface="+mn-ea"/>
                <a:cs typeface="+mn-cs"/>
              </a:rPr>
              <a:t>dust</a:t>
            </a:r>
            <a:endParaRPr kumimoji="0" lang="fr-CH" sz="1350" b="0" i="0" u="none" strike="noStrike" kern="1200" cap="none" spc="0" normalizeH="0" baseline="0" noProof="0" dirty="0">
              <a:ln>
                <a:noFill/>
              </a:ln>
              <a:solidFill>
                <a:srgbClr val="413C3A"/>
              </a:solidFill>
              <a:effectLst/>
              <a:uLnTx/>
              <a:uFillTx/>
              <a:latin typeface="Arial"/>
              <a:ea typeface="+mn-ea"/>
              <a:cs typeface="+mn-cs"/>
            </a:endParaRPr>
          </a:p>
        </p:txBody>
      </p:sp>
      <p:sp>
        <p:nvSpPr>
          <p:cNvPr id="13" name="Rectangle 12"/>
          <p:cNvSpPr/>
          <p:nvPr/>
        </p:nvSpPr>
        <p:spPr>
          <a:xfrm>
            <a:off x="1206500" y="3646967"/>
            <a:ext cx="10702646" cy="27628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14" name="Slide Number Placeholder 13"/>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1E213361-BA36-4883-A46E-4C83F9116A2A}" type="slidenum">
              <a:rPr kumimoji="0" lang="fr-CH"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4</a:t>
            </a:fld>
            <a:endParaRPr kumimoji="0" lang="fr-CH" sz="933" b="1" i="0" u="none" strike="noStrike" kern="1200" cap="none" spc="0" normalizeH="0" baseline="0" noProof="0">
              <a:ln>
                <a:noFill/>
              </a:ln>
              <a:solidFill>
                <a:srgbClr val="413C3A"/>
              </a:solidFill>
              <a:effectLst/>
              <a:uLnTx/>
              <a:uFillTx/>
              <a:latin typeface="Franklin Gothic Demi Cond"/>
              <a:ea typeface="+mn-ea"/>
              <a:cs typeface="+mn-cs"/>
            </a:endParaRPr>
          </a:p>
        </p:txBody>
      </p:sp>
    </p:spTree>
    <p:extLst>
      <p:ext uri="{BB962C8B-B14F-4D97-AF65-F5344CB8AC3E}">
        <p14:creationId xmlns:p14="http://schemas.microsoft.com/office/powerpoint/2010/main" val="2547326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06501" y="1969433"/>
            <a:ext cx="9834877" cy="3992454"/>
          </a:xfrm>
        </p:spPr>
      </p:pic>
      <p:sp>
        <p:nvSpPr>
          <p:cNvPr id="3" name="Title 2"/>
          <p:cNvSpPr>
            <a:spLocks noGrp="1"/>
          </p:cNvSpPr>
          <p:nvPr>
            <p:ph type="title"/>
          </p:nvPr>
        </p:nvSpPr>
        <p:spPr>
          <a:xfrm>
            <a:off x="1206501" y="174710"/>
            <a:ext cx="7564424" cy="1430337"/>
          </a:xfrm>
        </p:spPr>
        <p:txBody>
          <a:bodyPr/>
          <a:lstStyle/>
          <a:p>
            <a:r>
              <a:rPr lang="de-CH" dirty="0"/>
              <a:t>Aerosol-</a:t>
            </a:r>
            <a:r>
              <a:rPr lang="de-CH" dirty="0" err="1"/>
              <a:t>cloud</a:t>
            </a:r>
            <a:r>
              <a:rPr lang="de-CH" dirty="0"/>
              <a:t> </a:t>
            </a:r>
            <a:r>
              <a:rPr lang="de-CH" dirty="0" err="1"/>
              <a:t>interactions</a:t>
            </a:r>
            <a:endParaRPr lang="fr-CH" dirty="0"/>
          </a:p>
        </p:txBody>
      </p:sp>
      <p:sp>
        <p:nvSpPr>
          <p:cNvPr id="5" name="Rectangle 4"/>
          <p:cNvSpPr/>
          <p:nvPr/>
        </p:nvSpPr>
        <p:spPr>
          <a:xfrm>
            <a:off x="1206501" y="2326233"/>
            <a:ext cx="1631289" cy="352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5560828" y="1465158"/>
            <a:ext cx="5023045"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err="1">
                <a:ln>
                  <a:noFill/>
                </a:ln>
                <a:solidFill>
                  <a:srgbClr val="E30613"/>
                </a:solidFill>
                <a:effectLst/>
                <a:uLnTx/>
                <a:uFillTx/>
                <a:latin typeface="Arial"/>
                <a:ea typeface="+mn-ea"/>
                <a:cs typeface="+mn-cs"/>
              </a:rPr>
              <a:t>Polluted</a:t>
            </a:r>
            <a:r>
              <a:rPr kumimoji="0" lang="de-CH" sz="2000" b="1" i="0" u="none" strike="noStrike" kern="1200" cap="none" spc="0" normalizeH="0" baseline="0" noProof="0" dirty="0">
                <a:ln>
                  <a:noFill/>
                </a:ln>
                <a:solidFill>
                  <a:srgbClr val="E30613"/>
                </a:solidFill>
                <a:effectLst/>
                <a:uLnTx/>
                <a:uFillTx/>
                <a:latin typeface="Arial"/>
                <a:ea typeface="+mn-ea"/>
                <a:cs typeface="+mn-cs"/>
              </a:rPr>
              <a:t> </a:t>
            </a:r>
            <a:r>
              <a:rPr kumimoji="0" lang="de-CH" sz="2000" b="1" i="0" u="none" strike="noStrike" kern="1200" cap="none" spc="0" normalizeH="0" baseline="0" noProof="0" dirty="0" err="1">
                <a:ln>
                  <a:noFill/>
                </a:ln>
                <a:solidFill>
                  <a:srgbClr val="E30613"/>
                </a:solidFill>
                <a:effectLst/>
                <a:uLnTx/>
                <a:uFillTx/>
                <a:latin typeface="Arial"/>
                <a:ea typeface="+mn-ea"/>
                <a:cs typeface="+mn-cs"/>
              </a:rPr>
              <a:t>atmosphere</a:t>
            </a:r>
            <a:r>
              <a:rPr kumimoji="0" lang="de-CH" sz="2000" b="1" i="0" u="none" strike="noStrike" kern="1200" cap="none" spc="0" normalizeH="0" baseline="0" noProof="0" dirty="0">
                <a:ln>
                  <a:noFill/>
                </a:ln>
                <a:solidFill>
                  <a:srgbClr val="E30613"/>
                </a:solidFill>
                <a:effectLst/>
                <a:uLnTx/>
                <a:uFillTx/>
                <a:latin typeface="Arial"/>
                <a:ea typeface="+mn-ea"/>
                <a:cs typeface="+mn-cs"/>
              </a:rPr>
              <a:t> and </a:t>
            </a:r>
            <a:r>
              <a:rPr kumimoji="0" lang="de-CH" sz="2000" b="1" i="0" u="none" strike="noStrike" kern="1200" cap="none" spc="0" normalizeH="0" baseline="0" noProof="0" dirty="0" err="1">
                <a:ln>
                  <a:noFill/>
                </a:ln>
                <a:solidFill>
                  <a:srgbClr val="E30613"/>
                </a:solidFill>
                <a:effectLst/>
                <a:uLnTx/>
                <a:uFillTx/>
                <a:latin typeface="Arial"/>
                <a:ea typeface="+mn-ea"/>
                <a:cs typeface="+mn-cs"/>
              </a:rPr>
              <a:t>clouds</a:t>
            </a:r>
            <a:endParaRPr kumimoji="0" lang="fr-CH" sz="2000" b="1" i="0" u="none" strike="noStrike" kern="1200" cap="none" spc="0" normalizeH="0" baseline="0" noProof="0" dirty="0">
              <a:ln>
                <a:noFill/>
              </a:ln>
              <a:solidFill>
                <a:srgbClr val="E30613"/>
              </a:solidFill>
              <a:effectLst/>
              <a:uLnTx/>
              <a:uFillTx/>
              <a:latin typeface="Arial"/>
              <a:ea typeface="+mn-ea"/>
              <a:cs typeface="+mn-cs"/>
            </a:endParaRPr>
          </a:p>
        </p:txBody>
      </p:sp>
      <p:sp>
        <p:nvSpPr>
          <p:cNvPr id="8" name="TextBox 7"/>
          <p:cNvSpPr txBox="1"/>
          <p:nvPr/>
        </p:nvSpPr>
        <p:spPr>
          <a:xfrm>
            <a:off x="1937310" y="1465158"/>
            <a:ext cx="2139695"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2000" b="1" i="0" u="none" strike="noStrike" kern="1200" cap="none" spc="0" normalizeH="0" baseline="0" noProof="0" dirty="0" err="1">
                <a:ln>
                  <a:noFill/>
                </a:ln>
                <a:solidFill>
                  <a:srgbClr val="00A79F"/>
                </a:solidFill>
                <a:effectLst/>
                <a:uLnTx/>
                <a:uFillTx/>
                <a:latin typeface="Arial"/>
                <a:ea typeface="+mn-ea"/>
                <a:cs typeface="+mn-cs"/>
              </a:rPr>
              <a:t>Pristine</a:t>
            </a:r>
            <a:r>
              <a:rPr kumimoji="0" lang="de-CH" sz="2000" b="1" i="0" u="none" strike="noStrike" kern="1200" cap="none" spc="0" normalizeH="0" baseline="0" noProof="0" dirty="0">
                <a:ln>
                  <a:noFill/>
                </a:ln>
                <a:solidFill>
                  <a:srgbClr val="00A79F"/>
                </a:solidFill>
                <a:effectLst/>
                <a:uLnTx/>
                <a:uFillTx/>
                <a:latin typeface="Arial"/>
                <a:ea typeface="+mn-ea"/>
                <a:cs typeface="+mn-cs"/>
              </a:rPr>
              <a:t> </a:t>
            </a:r>
            <a:r>
              <a:rPr kumimoji="0" lang="de-CH" sz="2000" b="1" i="0" u="none" strike="noStrike" kern="1200" cap="none" spc="0" normalizeH="0" baseline="0" noProof="0" dirty="0" err="1">
                <a:ln>
                  <a:noFill/>
                </a:ln>
                <a:solidFill>
                  <a:srgbClr val="00A79F"/>
                </a:solidFill>
                <a:effectLst/>
                <a:uLnTx/>
                <a:uFillTx/>
                <a:latin typeface="Arial"/>
                <a:ea typeface="+mn-ea"/>
                <a:cs typeface="+mn-cs"/>
              </a:rPr>
              <a:t>clouds</a:t>
            </a:r>
            <a:endParaRPr kumimoji="0" lang="fr-CH" sz="2000" b="1" i="0" u="none" strike="noStrike" kern="1200" cap="none" spc="0" normalizeH="0" baseline="0" noProof="0" dirty="0">
              <a:ln>
                <a:noFill/>
              </a:ln>
              <a:solidFill>
                <a:srgbClr val="00A79F"/>
              </a:solidFill>
              <a:effectLst/>
              <a:uLnTx/>
              <a:uFillTx/>
              <a:latin typeface="Arial"/>
              <a:ea typeface="+mn-ea"/>
              <a:cs typeface="+mn-cs"/>
            </a:endParaRPr>
          </a:p>
        </p:txBody>
      </p:sp>
      <p:sp>
        <p:nvSpPr>
          <p:cNvPr id="9" name="TextBox 8"/>
          <p:cNvSpPr txBox="1"/>
          <p:nvPr/>
        </p:nvSpPr>
        <p:spPr>
          <a:xfrm>
            <a:off x="6956755" y="6176232"/>
            <a:ext cx="141183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a:ln>
                  <a:noFill/>
                </a:ln>
                <a:solidFill>
                  <a:srgbClr val="E30613"/>
                </a:solidFill>
                <a:effectLst/>
                <a:uLnTx/>
                <a:uFillTx/>
                <a:latin typeface="Arial"/>
                <a:ea typeface="+mn-ea"/>
                <a:cs typeface="+mn-cs"/>
              </a:rPr>
              <a:t>Higher </a:t>
            </a:r>
            <a:r>
              <a:rPr kumimoji="0" lang="de-CH" sz="1350" b="1" i="0" u="none" strike="noStrike" kern="1200" cap="none" spc="0" normalizeH="0" baseline="0" noProof="0" dirty="0" err="1">
                <a:ln>
                  <a:noFill/>
                </a:ln>
                <a:solidFill>
                  <a:srgbClr val="E30613"/>
                </a:solidFill>
                <a:effectLst/>
                <a:uLnTx/>
                <a:uFillTx/>
                <a:latin typeface="Arial"/>
                <a:ea typeface="+mn-ea"/>
                <a:cs typeface="+mn-cs"/>
              </a:rPr>
              <a:t>albedo</a:t>
            </a:r>
            <a:endParaRPr kumimoji="0" lang="fr-CH" sz="1350" b="1" i="0" u="none" strike="noStrike" kern="1200" cap="none" spc="0" normalizeH="0" baseline="0" noProof="0" dirty="0">
              <a:ln>
                <a:noFill/>
              </a:ln>
              <a:solidFill>
                <a:srgbClr val="E30613"/>
              </a:solidFill>
              <a:effectLst/>
              <a:uLnTx/>
              <a:uFillTx/>
              <a:latin typeface="Arial"/>
              <a:ea typeface="+mn-ea"/>
              <a:cs typeface="+mn-cs"/>
            </a:endParaRPr>
          </a:p>
        </p:txBody>
      </p:sp>
      <p:sp>
        <p:nvSpPr>
          <p:cNvPr id="10" name="TextBox 9"/>
          <p:cNvSpPr txBox="1"/>
          <p:nvPr/>
        </p:nvSpPr>
        <p:spPr>
          <a:xfrm>
            <a:off x="9172041" y="6176232"/>
            <a:ext cx="1411833"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err="1">
                <a:ln>
                  <a:noFill/>
                </a:ln>
                <a:solidFill>
                  <a:srgbClr val="E30613"/>
                </a:solidFill>
                <a:effectLst/>
                <a:uLnTx/>
                <a:uFillTx/>
                <a:latin typeface="Arial"/>
                <a:ea typeface="+mn-ea"/>
                <a:cs typeface="+mn-cs"/>
              </a:rPr>
              <a:t>No</a:t>
            </a:r>
            <a:r>
              <a:rPr kumimoji="0" lang="de-CH" sz="1350" b="1" i="0" u="none" strike="noStrike" kern="1200" cap="none" spc="0" normalizeH="0" baseline="0" noProof="0" dirty="0">
                <a:ln>
                  <a:noFill/>
                </a:ln>
                <a:solidFill>
                  <a:srgbClr val="E30613"/>
                </a:solidFill>
                <a:effectLst/>
                <a:uLnTx/>
                <a:uFillTx/>
                <a:latin typeface="Arial"/>
                <a:ea typeface="+mn-ea"/>
                <a:cs typeface="+mn-cs"/>
              </a:rPr>
              <a:t> </a:t>
            </a:r>
            <a:r>
              <a:rPr kumimoji="0" lang="de-CH" sz="1350" b="1" i="0" u="none" strike="noStrike" kern="1200" cap="none" spc="0" normalizeH="0" baseline="0" noProof="0" dirty="0" err="1">
                <a:ln>
                  <a:noFill/>
                </a:ln>
                <a:solidFill>
                  <a:srgbClr val="E30613"/>
                </a:solidFill>
                <a:effectLst/>
                <a:uLnTx/>
                <a:uFillTx/>
                <a:latin typeface="Arial"/>
                <a:ea typeface="+mn-ea"/>
                <a:cs typeface="+mn-cs"/>
              </a:rPr>
              <a:t>big</a:t>
            </a:r>
            <a:r>
              <a:rPr kumimoji="0" lang="de-CH" sz="1350" b="1" i="0" u="none" strike="noStrike" kern="1200" cap="none" spc="0" normalizeH="0" baseline="0" noProof="0" dirty="0">
                <a:ln>
                  <a:noFill/>
                </a:ln>
                <a:solidFill>
                  <a:srgbClr val="E30613"/>
                </a:solidFill>
                <a:effectLst/>
                <a:uLnTx/>
                <a:uFillTx/>
                <a:latin typeface="Arial"/>
                <a:ea typeface="+mn-ea"/>
                <a:cs typeface="+mn-cs"/>
              </a:rPr>
              <a:t> </a:t>
            </a:r>
            <a:r>
              <a:rPr kumimoji="0" lang="de-CH" sz="1350" b="1" i="0" u="none" strike="noStrike" kern="1200" cap="none" spc="0" normalizeH="0" baseline="0" noProof="0" dirty="0" err="1">
                <a:ln>
                  <a:noFill/>
                </a:ln>
                <a:solidFill>
                  <a:srgbClr val="E30613"/>
                </a:solidFill>
                <a:effectLst/>
                <a:uLnTx/>
                <a:uFillTx/>
                <a:latin typeface="Arial"/>
                <a:ea typeface="+mn-ea"/>
                <a:cs typeface="+mn-cs"/>
              </a:rPr>
              <a:t>drops</a:t>
            </a:r>
            <a:endParaRPr kumimoji="0" lang="fr-CH" sz="1350" b="1" i="0" u="none" strike="noStrike" kern="1200" cap="none" spc="0" normalizeH="0" baseline="0" noProof="0" dirty="0">
              <a:ln>
                <a:noFill/>
              </a:ln>
              <a:solidFill>
                <a:srgbClr val="E30613"/>
              </a:solidFill>
              <a:effectLst/>
              <a:uLnTx/>
              <a:uFillTx/>
              <a:latin typeface="Arial"/>
              <a:ea typeface="+mn-ea"/>
              <a:cs typeface="+mn-cs"/>
            </a:endParaRPr>
          </a:p>
        </p:txBody>
      </p:sp>
      <p:sp>
        <p:nvSpPr>
          <p:cNvPr id="11" name="TextBox 10"/>
          <p:cNvSpPr txBox="1"/>
          <p:nvPr/>
        </p:nvSpPr>
        <p:spPr>
          <a:xfrm>
            <a:off x="4789730" y="5961887"/>
            <a:ext cx="2057636" cy="71558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1" i="0" u="none" strike="noStrike" kern="1200" cap="none" spc="0" normalizeH="0" baseline="0" noProof="0" dirty="0">
                <a:ln>
                  <a:noFill/>
                </a:ln>
                <a:solidFill>
                  <a:srgbClr val="E30613"/>
                </a:solidFill>
                <a:effectLst/>
                <a:uLnTx/>
                <a:uFillTx/>
                <a:latin typeface="Arial"/>
                <a:ea typeface="+mn-ea"/>
                <a:cs typeface="+mn-cs"/>
              </a:rPr>
              <a:t>Air </a:t>
            </a:r>
            <a:r>
              <a:rPr kumimoji="0" lang="de-CH" sz="1350" b="1" i="0" u="none" strike="noStrike" kern="1200" cap="none" spc="0" normalizeH="0" baseline="0" noProof="0" dirty="0" err="1">
                <a:ln>
                  <a:noFill/>
                </a:ln>
                <a:solidFill>
                  <a:srgbClr val="E30613"/>
                </a:solidFill>
                <a:effectLst/>
                <a:uLnTx/>
                <a:uFillTx/>
                <a:latin typeface="Arial"/>
                <a:ea typeface="+mn-ea"/>
                <a:cs typeface="+mn-cs"/>
              </a:rPr>
              <a:t>becomes</a:t>
            </a:r>
            <a:r>
              <a:rPr kumimoji="0" lang="de-CH" sz="1350" b="1" i="0" u="none" strike="noStrike" kern="1200" cap="none" spc="0" normalizeH="0" baseline="0" noProof="0" dirty="0">
                <a:ln>
                  <a:noFill/>
                </a:ln>
                <a:solidFill>
                  <a:srgbClr val="E30613"/>
                </a:solidFill>
                <a:effectLst/>
                <a:uLnTx/>
                <a:uFillTx/>
                <a:latin typeface="Arial"/>
                <a:ea typeface="+mn-ea"/>
                <a:cs typeface="+mn-cs"/>
              </a:rPr>
              <a:t> warmer and </a:t>
            </a:r>
            <a:r>
              <a:rPr kumimoji="0" lang="de-CH" sz="1350" b="1" i="0" u="none" strike="noStrike" kern="1200" cap="none" spc="0" normalizeH="0" baseline="0" noProof="0" dirty="0" err="1">
                <a:ln>
                  <a:noFill/>
                </a:ln>
                <a:solidFill>
                  <a:srgbClr val="E30613"/>
                </a:solidFill>
                <a:effectLst/>
                <a:uLnTx/>
                <a:uFillTx/>
                <a:latin typeface="Arial"/>
                <a:ea typeface="+mn-ea"/>
                <a:cs typeface="+mn-cs"/>
              </a:rPr>
              <a:t>clouds</a:t>
            </a:r>
            <a:r>
              <a:rPr kumimoji="0" lang="de-CH" sz="1350" b="1" i="0" u="none" strike="noStrike" kern="1200" cap="none" spc="0" normalizeH="0" baseline="0" noProof="0" dirty="0">
                <a:ln>
                  <a:noFill/>
                </a:ln>
                <a:solidFill>
                  <a:srgbClr val="E30613"/>
                </a:solidFill>
                <a:effectLst/>
                <a:uLnTx/>
                <a:uFillTx/>
                <a:latin typeface="Arial"/>
                <a:ea typeface="+mn-ea"/>
                <a:cs typeface="+mn-cs"/>
              </a:rPr>
              <a:t> do not form </a:t>
            </a:r>
            <a:r>
              <a:rPr kumimoji="0" lang="de-CH" sz="1350" b="1" i="0" u="none" strike="noStrike" kern="1200" cap="none" spc="0" normalizeH="0" baseline="0" noProof="0" dirty="0" err="1">
                <a:ln>
                  <a:noFill/>
                </a:ln>
                <a:solidFill>
                  <a:srgbClr val="E30613"/>
                </a:solidFill>
                <a:effectLst/>
                <a:uLnTx/>
                <a:uFillTx/>
                <a:latin typeface="Arial"/>
                <a:ea typeface="+mn-ea"/>
                <a:cs typeface="+mn-cs"/>
              </a:rPr>
              <a:t>or</a:t>
            </a:r>
            <a:r>
              <a:rPr kumimoji="0" lang="de-CH" sz="1350" b="1" i="0" u="none" strike="noStrike" kern="1200" cap="none" spc="0" normalizeH="0" baseline="0" noProof="0" dirty="0">
                <a:ln>
                  <a:noFill/>
                </a:ln>
                <a:solidFill>
                  <a:srgbClr val="E30613"/>
                </a:solidFill>
                <a:effectLst/>
                <a:uLnTx/>
                <a:uFillTx/>
                <a:latin typeface="Arial"/>
                <a:ea typeface="+mn-ea"/>
                <a:cs typeface="+mn-cs"/>
              </a:rPr>
              <a:t> </a:t>
            </a:r>
            <a:r>
              <a:rPr kumimoji="0" lang="de-CH" sz="1350" b="1" i="0" u="none" strike="noStrike" kern="1200" cap="none" spc="0" normalizeH="0" baseline="0" noProof="0" dirty="0" err="1">
                <a:ln>
                  <a:noFill/>
                </a:ln>
                <a:solidFill>
                  <a:srgbClr val="E30613"/>
                </a:solidFill>
                <a:effectLst/>
                <a:uLnTx/>
                <a:uFillTx/>
                <a:latin typeface="Arial"/>
                <a:ea typeface="+mn-ea"/>
                <a:cs typeface="+mn-cs"/>
              </a:rPr>
              <a:t>evaporate</a:t>
            </a:r>
            <a:endParaRPr kumimoji="0" lang="fr-CH" sz="1350" b="1" i="0" u="none" strike="noStrike" kern="1200" cap="none" spc="0" normalizeH="0" baseline="0" noProof="0" dirty="0">
              <a:ln>
                <a:noFill/>
              </a:ln>
              <a:solidFill>
                <a:srgbClr val="E30613"/>
              </a:solidFill>
              <a:effectLst/>
              <a:uLnTx/>
              <a:uFillTx/>
              <a:latin typeface="Arial"/>
              <a:ea typeface="+mn-ea"/>
              <a:cs typeface="+mn-cs"/>
            </a:endParaRPr>
          </a:p>
        </p:txBody>
      </p:sp>
      <p:sp>
        <p:nvSpPr>
          <p:cNvPr id="6" name="Rectangle 5"/>
          <p:cNvSpPr/>
          <p:nvPr/>
        </p:nvSpPr>
        <p:spPr>
          <a:xfrm>
            <a:off x="4789730" y="2326232"/>
            <a:ext cx="1834354" cy="43512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fr-CH" sz="1350" b="0" i="0" u="none" strike="noStrike" kern="1200" cap="none" spc="0" normalizeH="0" baseline="0" noProof="0">
              <a:ln>
                <a:noFill/>
              </a:ln>
              <a:solidFill>
                <a:srgbClr val="FFFFFF"/>
              </a:solidFill>
              <a:effectLst/>
              <a:uLnTx/>
              <a:uFillTx/>
              <a:latin typeface="Arial"/>
              <a:ea typeface="+mn-ea"/>
              <a:cs typeface="+mn-cs"/>
            </a:endParaRPr>
          </a:p>
        </p:txBody>
      </p:sp>
      <p:cxnSp>
        <p:nvCxnSpPr>
          <p:cNvPr id="13" name="Straight Connector 12"/>
          <p:cNvCxnSpPr/>
          <p:nvPr/>
        </p:nvCxnSpPr>
        <p:spPr>
          <a:xfrm>
            <a:off x="4789730" y="1465158"/>
            <a:ext cx="0" cy="501115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Slide Number Placeholder 14"/>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1E213361-BA36-4883-A46E-4C83F9116A2A}" type="slidenum">
              <a:rPr kumimoji="0" lang="fr-CH" sz="933" b="1" i="0" u="none" strike="noStrike" kern="1200" cap="none" spc="0" normalizeH="0" baseline="0" noProof="0" smtClean="0">
                <a:ln>
                  <a:noFill/>
                </a:ln>
                <a:solidFill>
                  <a:srgbClr val="413C3A"/>
                </a:solidFill>
                <a:effectLst/>
                <a:uLnTx/>
                <a:uFillTx/>
                <a:latin typeface="Franklin Gothic Demi Cond"/>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5</a:t>
            </a:fld>
            <a:endParaRPr kumimoji="0" lang="fr-CH" sz="933" b="1" i="0" u="none" strike="noStrike" kern="1200" cap="none" spc="0" normalizeH="0" baseline="0" noProof="0">
              <a:ln>
                <a:noFill/>
              </a:ln>
              <a:solidFill>
                <a:srgbClr val="413C3A"/>
              </a:solidFill>
              <a:effectLst/>
              <a:uLnTx/>
              <a:uFillTx/>
              <a:latin typeface="Franklin Gothic Demi Cond"/>
              <a:ea typeface="+mn-ea"/>
              <a:cs typeface="+mn-cs"/>
            </a:endParaRPr>
          </a:p>
        </p:txBody>
      </p:sp>
      <p:sp>
        <p:nvSpPr>
          <p:cNvPr id="2" name="TextBox 1">
            <a:extLst>
              <a:ext uri="{FF2B5EF4-FFF2-40B4-BE49-F238E27FC236}">
                <a16:creationId xmlns:a16="http://schemas.microsoft.com/office/drawing/2014/main" id="{F5D3D763-E368-4C72-A95B-E444CFD31B8A}"/>
              </a:ext>
            </a:extLst>
          </p:cNvPr>
          <p:cNvSpPr txBox="1"/>
          <p:nvPr/>
        </p:nvSpPr>
        <p:spPr>
          <a:xfrm>
            <a:off x="819807" y="6285186"/>
            <a:ext cx="3746641" cy="300082"/>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de-CH" sz="1350" b="0" i="0" u="none" strike="noStrike" kern="1200" cap="none" spc="0" normalizeH="0" baseline="0" noProof="0" dirty="0">
                <a:ln>
                  <a:noFill/>
                </a:ln>
                <a:solidFill>
                  <a:srgbClr val="413C3A"/>
                </a:solidFill>
                <a:effectLst/>
                <a:uLnTx/>
                <a:uFillTx/>
                <a:latin typeface="Arial"/>
                <a:ea typeface="+mn-ea"/>
                <a:cs typeface="+mn-cs"/>
              </a:rPr>
              <a:t>CDNC – cloud droplet number concentration </a:t>
            </a:r>
            <a:endParaRPr kumimoji="0" lang="en-CH" sz="1350" b="0" i="0" u="none" strike="noStrike" kern="1200" cap="none" spc="0" normalizeH="0" baseline="0" noProof="0" dirty="0">
              <a:ln>
                <a:noFill/>
              </a:ln>
              <a:solidFill>
                <a:srgbClr val="413C3A"/>
              </a:solidFill>
              <a:effectLst/>
              <a:uLnTx/>
              <a:uFillTx/>
              <a:latin typeface="Arial"/>
              <a:ea typeface="+mn-ea"/>
              <a:cs typeface="+mn-cs"/>
            </a:endParaRPr>
          </a:p>
        </p:txBody>
      </p:sp>
    </p:spTree>
    <p:extLst>
      <p:ext uri="{BB962C8B-B14F-4D97-AF65-F5344CB8AC3E}">
        <p14:creationId xmlns:p14="http://schemas.microsoft.com/office/powerpoint/2010/main" val="382031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74D59E-C0C4-4577-9571-B1C0D6E1ED9D}"/>
              </a:ext>
            </a:extLst>
          </p:cNvPr>
          <p:cNvSpPr>
            <a:spLocks noGrp="1"/>
          </p:cNvSpPr>
          <p:nvPr>
            <p:ph type="title"/>
          </p:nvPr>
        </p:nvSpPr>
        <p:spPr>
          <a:xfrm>
            <a:off x="3048000" y="2840593"/>
            <a:ext cx="6095999" cy="1430337"/>
          </a:xfrm>
        </p:spPr>
        <p:txBody>
          <a:bodyPr/>
          <a:lstStyle/>
          <a:p>
            <a:r>
              <a:rPr lang="en-GB" dirty="0"/>
              <a:t>Posters (25% of final grade)</a:t>
            </a:r>
            <a:endParaRPr lang="LID4096" dirty="0"/>
          </a:p>
        </p:txBody>
      </p:sp>
      <p:sp>
        <p:nvSpPr>
          <p:cNvPr id="6" name="Footer Placeholder 5">
            <a:extLst>
              <a:ext uri="{FF2B5EF4-FFF2-40B4-BE49-F238E27FC236}">
                <a16:creationId xmlns:a16="http://schemas.microsoft.com/office/drawing/2014/main" id="{8B2E2306-23D0-4198-8E6D-9AE2249782AB}"/>
              </a:ext>
            </a:extLst>
          </p:cNvPr>
          <p:cNvSpPr>
            <a:spLocks noGrp="1"/>
          </p:cNvSpPr>
          <p:nvPr>
            <p:ph type="ftr" sz="quarter" idx="11"/>
          </p:nvPr>
        </p:nvSpPr>
        <p:spPr/>
        <p:txBody>
          <a:bodyPr/>
          <a:lstStyle/>
          <a:p>
            <a:r>
              <a:rPr lang="fr-FR"/>
              <a:t>Speaker </a:t>
            </a:r>
            <a:endParaRPr lang="fr-FR" dirty="0"/>
          </a:p>
        </p:txBody>
      </p:sp>
      <p:sp>
        <p:nvSpPr>
          <p:cNvPr id="7" name="Slide Number Placeholder 6">
            <a:extLst>
              <a:ext uri="{FF2B5EF4-FFF2-40B4-BE49-F238E27FC236}">
                <a16:creationId xmlns:a16="http://schemas.microsoft.com/office/drawing/2014/main" id="{6E46159E-DD34-49A9-8FAE-F3A854A35B81}"/>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8" name="TextBox 7">
            <a:extLst>
              <a:ext uri="{FF2B5EF4-FFF2-40B4-BE49-F238E27FC236}">
                <a16:creationId xmlns:a16="http://schemas.microsoft.com/office/drawing/2014/main" id="{5DAE58F5-0E9B-47B2-A951-F49B04D44C6E}"/>
              </a:ext>
            </a:extLst>
          </p:cNvPr>
          <p:cNvSpPr txBox="1"/>
          <p:nvPr/>
        </p:nvSpPr>
        <p:spPr>
          <a:xfrm>
            <a:off x="7075055" y="4405173"/>
            <a:ext cx="6096000" cy="2031325"/>
          </a:xfrm>
          <a:prstGeom prst="rect">
            <a:avLst/>
          </a:prstGeom>
          <a:noFill/>
        </p:spPr>
        <p:txBody>
          <a:bodyPr wrap="square">
            <a:spAutoFit/>
          </a:bodyPr>
          <a:lstStyle/>
          <a:p>
            <a:pPr marL="342900" indent="-342900">
              <a:buFont typeface="+mj-lt"/>
              <a:buAutoNum type="arabicPeriod"/>
            </a:pPr>
            <a:r>
              <a:rPr lang="en-US" dirty="0"/>
              <a:t>Deadlines &amp; grading</a:t>
            </a:r>
          </a:p>
          <a:p>
            <a:pPr marL="342900" indent="-342900">
              <a:buFont typeface="+mj-lt"/>
              <a:buAutoNum type="arabicPeriod"/>
            </a:pPr>
            <a:endParaRPr lang="en-US" dirty="0"/>
          </a:p>
          <a:p>
            <a:pPr marL="342900" indent="-342900">
              <a:buFont typeface="+mj-lt"/>
              <a:buAutoNum type="arabicPeriod"/>
            </a:pPr>
            <a:r>
              <a:rPr lang="en-US" dirty="0"/>
              <a:t>How to write the poster research proposal</a:t>
            </a:r>
          </a:p>
          <a:p>
            <a:pPr marL="342900" indent="-342900">
              <a:buFont typeface="+mj-lt"/>
              <a:buAutoNum type="arabicPeriod"/>
            </a:pPr>
            <a:endParaRPr lang="en-US" dirty="0"/>
          </a:p>
          <a:p>
            <a:pPr marL="342900" indent="-342900">
              <a:buFont typeface="+mj-lt"/>
              <a:buAutoNum type="arabicPeriod"/>
            </a:pPr>
            <a:r>
              <a:rPr lang="en-US" dirty="0"/>
              <a:t>How to design a conference poster</a:t>
            </a:r>
          </a:p>
          <a:p>
            <a:pPr marL="342900" indent="-342900">
              <a:buFont typeface="+mj-lt"/>
              <a:buAutoNum type="arabicPeriod"/>
            </a:pPr>
            <a:endParaRPr lang="en-US" dirty="0"/>
          </a:p>
          <a:p>
            <a:pPr marL="342900" indent="-342900">
              <a:buFont typeface="+mj-lt"/>
              <a:buAutoNum type="arabicPeriod"/>
            </a:pPr>
            <a:r>
              <a:rPr lang="en-US" dirty="0"/>
              <a:t>How to present a poster</a:t>
            </a:r>
          </a:p>
        </p:txBody>
      </p:sp>
    </p:spTree>
    <p:extLst>
      <p:ext uri="{BB962C8B-B14F-4D97-AF65-F5344CB8AC3E}">
        <p14:creationId xmlns:p14="http://schemas.microsoft.com/office/powerpoint/2010/main" val="909737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06502" y="1187647"/>
            <a:ext cx="10301817" cy="5337871"/>
          </a:xfrm>
        </p:spPr>
        <p:txBody>
          <a:bodyPr/>
          <a:lstStyle/>
          <a:p>
            <a:endParaRPr lang="en-US" dirty="0"/>
          </a:p>
          <a:p>
            <a:pPr marL="0" indent="0">
              <a:buNone/>
            </a:pPr>
            <a:endParaRPr lang="en-US" dirty="0"/>
          </a:p>
        </p:txBody>
      </p:sp>
      <p:sp>
        <p:nvSpPr>
          <p:cNvPr id="3" name="Title 2"/>
          <p:cNvSpPr>
            <a:spLocks noGrp="1"/>
          </p:cNvSpPr>
          <p:nvPr>
            <p:ph type="title"/>
          </p:nvPr>
        </p:nvSpPr>
        <p:spPr/>
        <p:txBody>
          <a:bodyPr/>
          <a:lstStyle/>
          <a:p>
            <a:r>
              <a:rPr lang="en-US" dirty="0"/>
              <a:t>Deadlines and grading</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354">
              <a:spcBef>
                <a:spcPts val="1000"/>
              </a:spcBef>
              <a:buClr>
                <a:srgbClr val="E30613"/>
              </a:buClr>
              <a:buNone/>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a:p>
            <a:pPr marL="457189" indent="-457189" defTabSz="914354">
              <a:spcBef>
                <a:spcPts val="1000"/>
              </a:spcBef>
              <a:buClr>
                <a:srgbClr val="E30613"/>
              </a:buClr>
              <a:buFont typeface="+mj-lt"/>
              <a:buAutoNum type="arabicPeriod"/>
            </a:pPr>
            <a:endParaRPr lang="en-US" sz="2400" dirty="0">
              <a:solidFill>
                <a:srgbClr val="413C3A"/>
              </a:solidFill>
            </a:endParaRPr>
          </a:p>
        </p:txBody>
      </p:sp>
      <p:graphicFrame>
        <p:nvGraphicFramePr>
          <p:cNvPr id="11" name="Diagram 10">
            <a:extLst>
              <a:ext uri="{FF2B5EF4-FFF2-40B4-BE49-F238E27FC236}">
                <a16:creationId xmlns:a16="http://schemas.microsoft.com/office/drawing/2014/main" id="{BCB2B5B9-7B61-09D1-43FB-FC17176A2F86}"/>
              </a:ext>
            </a:extLst>
          </p:cNvPr>
          <p:cNvGraphicFramePr/>
          <p:nvPr>
            <p:extLst>
              <p:ext uri="{D42A27DB-BD31-4B8C-83A1-F6EECF244321}">
                <p14:modId xmlns:p14="http://schemas.microsoft.com/office/powerpoint/2010/main" val="1340560517"/>
              </p:ext>
            </p:extLst>
          </p:nvPr>
        </p:nvGraphicFramePr>
        <p:xfrm>
          <a:off x="1407363" y="-717081"/>
          <a:ext cx="10496585" cy="66955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3" name="Straight Connector 12">
            <a:extLst>
              <a:ext uri="{FF2B5EF4-FFF2-40B4-BE49-F238E27FC236}">
                <a16:creationId xmlns:a16="http://schemas.microsoft.com/office/drawing/2014/main" id="{1D9F5841-14BB-1624-B4E0-FB61351DE396}"/>
              </a:ext>
            </a:extLst>
          </p:cNvPr>
          <p:cNvCxnSpPr/>
          <p:nvPr/>
        </p:nvCxnSpPr>
        <p:spPr>
          <a:xfrm>
            <a:off x="5080000"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4F3516-C3D1-2101-F9DE-2830A3291F01}"/>
              </a:ext>
            </a:extLst>
          </p:cNvPr>
          <p:cNvSpPr txBox="1"/>
          <p:nvPr/>
        </p:nvSpPr>
        <p:spPr>
          <a:xfrm>
            <a:off x="4082168" y="3992044"/>
            <a:ext cx="2020048" cy="502573"/>
          </a:xfrm>
          <a:prstGeom prst="rect">
            <a:avLst/>
          </a:prstGeom>
          <a:noFill/>
        </p:spPr>
        <p:txBody>
          <a:bodyPr wrap="square">
            <a:spAutoFit/>
          </a:bodyPr>
          <a:lstStyle/>
          <a:p>
            <a:pPr algn="ctr" defTabSz="914377"/>
            <a:r>
              <a:rPr lang="en-US" sz="1333" dirty="0">
                <a:solidFill>
                  <a:srgbClr val="413C3A"/>
                </a:solidFill>
                <a:latin typeface="Arial"/>
              </a:rPr>
              <a:t>We provide feedback</a:t>
            </a:r>
          </a:p>
          <a:p>
            <a:pPr algn="ctr" defTabSz="914377"/>
            <a:endParaRPr lang="en-CH" sz="1333" dirty="0">
              <a:solidFill>
                <a:srgbClr val="413C3A"/>
              </a:solidFill>
              <a:latin typeface="Arial"/>
            </a:endParaRPr>
          </a:p>
        </p:txBody>
      </p:sp>
      <p:cxnSp>
        <p:nvCxnSpPr>
          <p:cNvPr id="16" name="Straight Connector 15">
            <a:extLst>
              <a:ext uri="{FF2B5EF4-FFF2-40B4-BE49-F238E27FC236}">
                <a16:creationId xmlns:a16="http://schemas.microsoft.com/office/drawing/2014/main" id="{C39A9532-4236-89B0-3EF4-EDF22EFA69A7}"/>
              </a:ext>
            </a:extLst>
          </p:cNvPr>
          <p:cNvCxnSpPr/>
          <p:nvPr/>
        </p:nvCxnSpPr>
        <p:spPr>
          <a:xfrm>
            <a:off x="7075665" y="2844800"/>
            <a:ext cx="0" cy="1159435"/>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5A01DB0-C591-B653-F62B-2D9856F10DB6}"/>
              </a:ext>
            </a:extLst>
          </p:cNvPr>
          <p:cNvSpPr txBox="1"/>
          <p:nvPr/>
        </p:nvSpPr>
        <p:spPr>
          <a:xfrm>
            <a:off x="6077833" y="3992044"/>
            <a:ext cx="2020048" cy="297454"/>
          </a:xfrm>
          <a:prstGeom prst="rect">
            <a:avLst/>
          </a:prstGeom>
          <a:noFill/>
        </p:spPr>
        <p:txBody>
          <a:bodyPr wrap="square">
            <a:spAutoFit/>
          </a:bodyPr>
          <a:lstStyle/>
          <a:p>
            <a:pPr algn="ctr" defTabSz="914377"/>
            <a:r>
              <a:rPr lang="en-US" sz="1333" dirty="0">
                <a:solidFill>
                  <a:srgbClr val="413C3A"/>
                </a:solidFill>
                <a:latin typeface="Arial"/>
              </a:rPr>
              <a:t>We provide feedback</a:t>
            </a:r>
            <a:endParaRPr lang="en-CH" sz="1333" dirty="0">
              <a:solidFill>
                <a:srgbClr val="413C3A"/>
              </a:solidFill>
              <a:latin typeface="Arial"/>
            </a:endParaRPr>
          </a:p>
        </p:txBody>
      </p:sp>
      <p:sp>
        <p:nvSpPr>
          <p:cNvPr id="4" name="TextBox 3">
            <a:extLst>
              <a:ext uri="{FF2B5EF4-FFF2-40B4-BE49-F238E27FC236}">
                <a16:creationId xmlns:a16="http://schemas.microsoft.com/office/drawing/2014/main" id="{FAF40503-15EF-17E2-35C7-54524A12CC60}"/>
              </a:ext>
            </a:extLst>
          </p:cNvPr>
          <p:cNvSpPr txBox="1"/>
          <p:nvPr/>
        </p:nvSpPr>
        <p:spPr>
          <a:xfrm>
            <a:off x="4058874" y="5361919"/>
            <a:ext cx="2052269" cy="646986"/>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 submission of the proposal</a:t>
            </a:r>
          </a:p>
        </p:txBody>
      </p:sp>
      <p:sp>
        <p:nvSpPr>
          <p:cNvPr id="5" name="TextBox 4">
            <a:extLst>
              <a:ext uri="{FF2B5EF4-FFF2-40B4-BE49-F238E27FC236}">
                <a16:creationId xmlns:a16="http://schemas.microsoft.com/office/drawing/2014/main" id="{36417B9F-84D5-F666-EC2D-05AEC1A16865}"/>
              </a:ext>
            </a:extLst>
          </p:cNvPr>
          <p:cNvSpPr txBox="1"/>
          <p:nvPr/>
        </p:nvSpPr>
        <p:spPr>
          <a:xfrm>
            <a:off x="8097881" y="5361918"/>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15 % for content</a:t>
            </a:r>
            <a:r>
              <a:rPr lang="fr-CH" sz="1600" dirty="0">
                <a:solidFill>
                  <a:srgbClr val="413C3A"/>
                </a:solidFill>
                <a:latin typeface="Arial"/>
              </a:rPr>
              <a:t> and </a:t>
            </a:r>
            <a:r>
              <a:rPr lang="fr-CH" sz="1600" dirty="0" err="1">
                <a:solidFill>
                  <a:srgbClr val="413C3A"/>
                </a:solidFill>
                <a:latin typeface="Arial"/>
              </a:rPr>
              <a:t>visual</a:t>
            </a:r>
            <a:r>
              <a:rPr lang="en-CH" sz="1600" dirty="0">
                <a:solidFill>
                  <a:srgbClr val="413C3A"/>
                </a:solidFill>
                <a:latin typeface="Arial"/>
              </a:rPr>
              <a:t> of the </a:t>
            </a:r>
            <a:r>
              <a:rPr lang="en-GB" sz="1600" dirty="0">
                <a:solidFill>
                  <a:srgbClr val="413C3A"/>
                </a:solidFill>
                <a:latin typeface="Arial"/>
              </a:rPr>
              <a:t>final </a:t>
            </a:r>
            <a:r>
              <a:rPr lang="en-CH" sz="1600" dirty="0">
                <a:solidFill>
                  <a:srgbClr val="413C3A"/>
                </a:solidFill>
                <a:latin typeface="Arial"/>
              </a:rPr>
              <a:t>poster</a:t>
            </a:r>
          </a:p>
        </p:txBody>
      </p:sp>
      <p:sp>
        <p:nvSpPr>
          <p:cNvPr id="6" name="TextBox 5">
            <a:extLst>
              <a:ext uri="{FF2B5EF4-FFF2-40B4-BE49-F238E27FC236}">
                <a16:creationId xmlns:a16="http://schemas.microsoft.com/office/drawing/2014/main" id="{D9061D83-6789-7A81-FD07-C01902E60A34}"/>
              </a:ext>
            </a:extLst>
          </p:cNvPr>
          <p:cNvSpPr txBox="1"/>
          <p:nvPr/>
        </p:nvSpPr>
        <p:spPr>
          <a:xfrm>
            <a:off x="10129856" y="5347321"/>
            <a:ext cx="1966520"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defTabSz="914377"/>
            <a:r>
              <a:rPr lang="en-CH" sz="1600" dirty="0">
                <a:solidFill>
                  <a:srgbClr val="413C3A"/>
                </a:solidFill>
                <a:latin typeface="Arial"/>
              </a:rPr>
              <a:t>5 % for</a:t>
            </a:r>
            <a:r>
              <a:rPr lang="fr-CH" sz="1600" dirty="0">
                <a:solidFill>
                  <a:srgbClr val="413C3A"/>
                </a:solidFill>
                <a:latin typeface="Arial"/>
              </a:rPr>
              <a:t> </a:t>
            </a:r>
            <a:r>
              <a:rPr lang="fr-CH" sz="1600" dirty="0" err="1">
                <a:solidFill>
                  <a:srgbClr val="413C3A"/>
                </a:solidFill>
                <a:latin typeface="Arial"/>
              </a:rPr>
              <a:t>conference</a:t>
            </a:r>
            <a:r>
              <a:rPr lang="fr-CH" sz="1600" dirty="0">
                <a:solidFill>
                  <a:srgbClr val="413C3A"/>
                </a:solidFill>
                <a:latin typeface="Arial"/>
              </a:rPr>
              <a:t> </a:t>
            </a:r>
            <a:r>
              <a:rPr lang="fr-CH" sz="1600" dirty="0" err="1">
                <a:solidFill>
                  <a:srgbClr val="413C3A"/>
                </a:solidFill>
                <a:latin typeface="Arial"/>
              </a:rPr>
              <a:t>day</a:t>
            </a:r>
            <a:r>
              <a:rPr lang="en-CH" sz="1600" dirty="0">
                <a:solidFill>
                  <a:srgbClr val="413C3A"/>
                </a:solidFill>
                <a:latin typeface="Arial"/>
              </a:rPr>
              <a:t> presentation</a:t>
            </a:r>
          </a:p>
        </p:txBody>
      </p:sp>
      <p:cxnSp>
        <p:nvCxnSpPr>
          <p:cNvPr id="9" name="Straight Connector 8">
            <a:extLst>
              <a:ext uri="{FF2B5EF4-FFF2-40B4-BE49-F238E27FC236}">
                <a16:creationId xmlns:a16="http://schemas.microsoft.com/office/drawing/2014/main" id="{410500EC-EC1B-EC2A-D8DB-1D62533C6A9B}"/>
              </a:ext>
            </a:extLst>
          </p:cNvPr>
          <p:cNvCxnSpPr>
            <a:cxnSpLocks/>
          </p:cNvCxnSpPr>
          <p:nvPr/>
        </p:nvCxnSpPr>
        <p:spPr>
          <a:xfrm flipV="1">
            <a:off x="7769857" y="838943"/>
            <a:ext cx="0" cy="1074237"/>
          </a:xfrm>
          <a:prstGeom prst="line">
            <a:avLst/>
          </a:prstGeom>
          <a:ln w="25400">
            <a:headEnd type="ova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3E7CEAB-7798-48D4-8759-AC0CAB0B2A4C}"/>
              </a:ext>
            </a:extLst>
          </p:cNvPr>
          <p:cNvSpPr txBox="1"/>
          <p:nvPr/>
        </p:nvSpPr>
        <p:spPr>
          <a:xfrm>
            <a:off x="5749810" y="1269804"/>
            <a:ext cx="2020047" cy="707694"/>
          </a:xfrm>
          <a:prstGeom prst="rect">
            <a:avLst/>
          </a:prstGeom>
          <a:noFill/>
        </p:spPr>
        <p:txBody>
          <a:bodyPr wrap="square">
            <a:spAutoFit/>
          </a:bodyPr>
          <a:lstStyle/>
          <a:p>
            <a:pPr algn="ctr" defTabSz="914377"/>
            <a:r>
              <a:rPr lang="en-US" sz="1333" b="1" dirty="0">
                <a:solidFill>
                  <a:srgbClr val="FF0000"/>
                </a:solidFill>
                <a:latin typeface="Arial"/>
              </a:rPr>
              <a:t>Reminder: </a:t>
            </a:r>
          </a:p>
          <a:p>
            <a:pPr algn="ctr" defTabSz="914377"/>
            <a:r>
              <a:rPr lang="en-US" sz="1333" dirty="0">
                <a:solidFill>
                  <a:srgbClr val="413C3A"/>
                </a:solidFill>
                <a:latin typeface="Arial"/>
              </a:rPr>
              <a:t>Assignment deadline 27 Nov</a:t>
            </a:r>
            <a:endParaRPr lang="en-CH" sz="1333" dirty="0">
              <a:solidFill>
                <a:srgbClr val="413C3A"/>
              </a:solidFill>
              <a:latin typeface="Arial"/>
            </a:endParaRPr>
          </a:p>
        </p:txBody>
      </p:sp>
      <p:sp>
        <p:nvSpPr>
          <p:cNvPr id="20" name="TextBox 19">
            <a:extLst>
              <a:ext uri="{FF2B5EF4-FFF2-40B4-BE49-F238E27FC236}">
                <a16:creationId xmlns:a16="http://schemas.microsoft.com/office/drawing/2014/main" id="{01363071-DB86-49CF-8711-1D8EC8405D41}"/>
              </a:ext>
            </a:extLst>
          </p:cNvPr>
          <p:cNvSpPr txBox="1"/>
          <p:nvPr/>
        </p:nvSpPr>
        <p:spPr>
          <a:xfrm>
            <a:off x="6759833" y="137450"/>
            <a:ext cx="2020048" cy="707694"/>
          </a:xfrm>
          <a:prstGeom prst="rect">
            <a:avLst/>
          </a:prstGeom>
          <a:noFill/>
        </p:spPr>
        <p:txBody>
          <a:bodyPr wrap="square">
            <a:spAutoFit/>
          </a:bodyPr>
          <a:lstStyle/>
          <a:p>
            <a:pPr algn="ctr" defTabSz="914377"/>
            <a:r>
              <a:rPr lang="en-US" sz="1333" dirty="0">
                <a:solidFill>
                  <a:srgbClr val="413C3A"/>
                </a:solidFill>
                <a:latin typeface="Arial"/>
              </a:rPr>
              <a:t>Send poster for printing, latest 8</a:t>
            </a:r>
            <a:r>
              <a:rPr lang="en-US" sz="1333" baseline="30000" dirty="0">
                <a:solidFill>
                  <a:srgbClr val="413C3A"/>
                </a:solidFill>
                <a:latin typeface="Arial"/>
              </a:rPr>
              <a:t>th</a:t>
            </a:r>
            <a:r>
              <a:rPr lang="en-US" sz="1333" dirty="0">
                <a:solidFill>
                  <a:srgbClr val="413C3A"/>
                </a:solidFill>
                <a:latin typeface="Arial"/>
              </a:rPr>
              <a:t> December (10am)</a:t>
            </a:r>
            <a:endParaRPr lang="en-CH" sz="1333" dirty="0">
              <a:solidFill>
                <a:srgbClr val="413C3A"/>
              </a:solidFill>
              <a:latin typeface="Arial"/>
            </a:endParaRPr>
          </a:p>
        </p:txBody>
      </p:sp>
    </p:spTree>
    <p:extLst>
      <p:ext uri="{BB962C8B-B14F-4D97-AF65-F5344CB8AC3E}">
        <p14:creationId xmlns:p14="http://schemas.microsoft.com/office/powerpoint/2010/main" val="55102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P spid="15" grpId="0"/>
      <p:bldP spid="17" grpId="0"/>
      <p:bldP spid="4" grpId="0" animBg="1"/>
      <p:bldP spid="5" grpId="0" animBg="1"/>
      <p:bldP spid="6" grpId="0" animBg="1"/>
      <p:bldP spid="18"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10386785" cy="1430337"/>
          </a:xfrm>
        </p:spPr>
        <p:txBody>
          <a:bodyPr/>
          <a:lstStyle/>
          <a:p>
            <a:r>
              <a:rPr lang="en-US" dirty="0"/>
              <a:t>What is a poster research proposal ? </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5" name="Content Placeholder 1">
            <a:extLst>
              <a:ext uri="{FF2B5EF4-FFF2-40B4-BE49-F238E27FC236}">
                <a16:creationId xmlns:a16="http://schemas.microsoft.com/office/drawing/2014/main" id="{40058D7E-2AF4-45C9-BBCA-F0873979AC9F}"/>
              </a:ext>
            </a:extLst>
          </p:cNvPr>
          <p:cNvSpPr txBox="1">
            <a:spLocks/>
          </p:cNvSpPr>
          <p:nvPr/>
        </p:nvSpPr>
        <p:spPr>
          <a:xfrm>
            <a:off x="1206502" y="1262744"/>
            <a:ext cx="10301817" cy="205957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2400" dirty="0"/>
              <a:t>Formal document setting out what the research plan is and how this will be achieved.</a:t>
            </a:r>
          </a:p>
          <a:p>
            <a:r>
              <a:rPr lang="en-US" sz="2400" dirty="0"/>
              <a:t>For this course: short summary of motivations and background of your chosen topic i.e. what can we expect to see in your poster</a:t>
            </a:r>
          </a:p>
          <a:p>
            <a:pPr marL="0" indent="0">
              <a:buNone/>
            </a:pPr>
            <a:endParaRPr lang="en-US" sz="2400" dirty="0"/>
          </a:p>
        </p:txBody>
      </p:sp>
      <p:sp>
        <p:nvSpPr>
          <p:cNvPr id="6" name="Content Placeholder 1">
            <a:extLst>
              <a:ext uri="{FF2B5EF4-FFF2-40B4-BE49-F238E27FC236}">
                <a16:creationId xmlns:a16="http://schemas.microsoft.com/office/drawing/2014/main" id="{F12F2991-CC31-4E0E-8CC6-66109D091607}"/>
              </a:ext>
            </a:extLst>
          </p:cNvPr>
          <p:cNvSpPr txBox="1">
            <a:spLocks/>
          </p:cNvSpPr>
          <p:nvPr/>
        </p:nvSpPr>
        <p:spPr>
          <a:xfrm>
            <a:off x="838204" y="2926322"/>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0" indent="0">
              <a:buNone/>
            </a:pPr>
            <a:r>
              <a:rPr lang="en-US" sz="2400" dirty="0">
                <a:solidFill>
                  <a:srgbClr val="00B050"/>
                </a:solidFill>
              </a:rPr>
              <a:t>Aim for : </a:t>
            </a:r>
            <a:r>
              <a:rPr lang="en-US" sz="2400" dirty="0"/>
              <a:t>informative, concise/to the point, have a </a:t>
            </a:r>
            <a:r>
              <a:rPr lang="en-US" sz="2400" b="1" dirty="0"/>
              <a:t>clear direction</a:t>
            </a:r>
          </a:p>
          <a:p>
            <a:pPr marL="0" indent="0">
              <a:buNone/>
            </a:pPr>
            <a:endParaRPr lang="en-US" sz="2400" b="1" dirty="0"/>
          </a:p>
          <a:p>
            <a:pPr marL="0" indent="0">
              <a:buNone/>
            </a:pPr>
            <a:r>
              <a:rPr lang="en-US" sz="2400" i="1" dirty="0"/>
              <a:t>What is the topic, Why is it important, what are the key points</a:t>
            </a:r>
          </a:p>
          <a:p>
            <a:pPr marL="0" indent="0">
              <a:buNone/>
            </a:pPr>
            <a:endParaRPr lang="en-US" sz="2400" b="1" dirty="0"/>
          </a:p>
          <a:p>
            <a:pPr marL="0" indent="0">
              <a:buNone/>
            </a:pPr>
            <a:r>
              <a:rPr lang="en-US" sz="2400" dirty="0">
                <a:solidFill>
                  <a:schemeClr val="accent1"/>
                </a:solidFill>
              </a:rPr>
              <a:t>Avoid : </a:t>
            </a:r>
            <a:r>
              <a:rPr lang="en-US" sz="2400" dirty="0"/>
              <a:t>being vague, over-explaining, lacking references</a:t>
            </a:r>
          </a:p>
          <a:p>
            <a:pPr marL="0" indent="0">
              <a:buNone/>
            </a:pPr>
            <a:endParaRPr lang="en-US" sz="2400" dirty="0"/>
          </a:p>
        </p:txBody>
      </p:sp>
    </p:spTree>
    <p:extLst>
      <p:ext uri="{BB962C8B-B14F-4D97-AF65-F5344CB8AC3E}">
        <p14:creationId xmlns:p14="http://schemas.microsoft.com/office/powerpoint/2010/main" val="119787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06500" y="174710"/>
            <a:ext cx="9335225" cy="1430337"/>
          </a:xfrm>
        </p:spPr>
        <p:txBody>
          <a:bodyPr/>
          <a:lstStyle/>
          <a:p>
            <a:r>
              <a:rPr lang="en-US" dirty="0"/>
              <a:t>How to write a good poster proposal?</a:t>
            </a:r>
          </a:p>
        </p:txBody>
      </p:sp>
      <p:sp>
        <p:nvSpPr>
          <p:cNvPr id="7" name="Content Placeholder 1">
            <a:extLst>
              <a:ext uri="{FF2B5EF4-FFF2-40B4-BE49-F238E27FC236}">
                <a16:creationId xmlns:a16="http://schemas.microsoft.com/office/drawing/2014/main" id="{8A5A03B9-C586-AF1F-1F78-2EE272B0875D}"/>
              </a:ext>
            </a:extLst>
          </p:cNvPr>
          <p:cNvSpPr txBox="1">
            <a:spLocks/>
          </p:cNvSpPr>
          <p:nvPr/>
        </p:nvSpPr>
        <p:spPr>
          <a:xfrm>
            <a:off x="95625" y="879567"/>
            <a:ext cx="11615895" cy="5924247"/>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a:p>
            <a:pPr marL="457189" indent="-457189">
              <a:buFont typeface="+mj-lt"/>
              <a:buAutoNum type="arabicPeriod"/>
            </a:pPr>
            <a:endParaRPr lang="en-US" sz="2400" dirty="0"/>
          </a:p>
        </p:txBody>
      </p:sp>
      <p:sp>
        <p:nvSpPr>
          <p:cNvPr id="10" name="Content Placeholder 1">
            <a:extLst>
              <a:ext uri="{FF2B5EF4-FFF2-40B4-BE49-F238E27FC236}">
                <a16:creationId xmlns:a16="http://schemas.microsoft.com/office/drawing/2014/main" id="{E5C1EFD0-F78F-DA0B-24EA-2359A8F69450}"/>
              </a:ext>
            </a:extLst>
          </p:cNvPr>
          <p:cNvSpPr txBox="1">
            <a:spLocks/>
          </p:cNvSpPr>
          <p:nvPr/>
        </p:nvSpPr>
        <p:spPr>
          <a:xfrm>
            <a:off x="1206502" y="1262743"/>
            <a:ext cx="10301817" cy="5337871"/>
          </a:xfrm>
          <a:prstGeom prst="rect">
            <a:avLst/>
          </a:prstGeom>
        </p:spPr>
        <p:txBody>
          <a:bodyPr vert="horz" lIns="240000" tIns="60960" rIns="121920" bIns="60960" rtlCol="0">
            <a:normAutofit/>
          </a:bodyPr>
          <a:lstStyle>
            <a:lvl1pPr marL="171446" indent="-171446" algn="l" defTabSz="685783" rtl="0" eaLnBrk="1" latinLnBrk="0" hangingPunct="1">
              <a:lnSpc>
                <a:spcPct val="90000"/>
              </a:lnSpc>
              <a:spcBef>
                <a:spcPts val="750"/>
              </a:spcBef>
              <a:buClr>
                <a:schemeClr val="accent1"/>
              </a:buClr>
              <a:buSzPct val="90000"/>
              <a:buFont typeface="Wingdings" pitchFamily="2" charset="2"/>
              <a:buChar char="§"/>
              <a:defRPr sz="1800" b="0" i="0" kern="1200">
                <a:solidFill>
                  <a:schemeClr val="tx1"/>
                </a:solidFill>
                <a:latin typeface="Arial" panose="020B0604020202020204" pitchFamily="34" charset="0"/>
                <a:ea typeface="+mn-ea"/>
                <a:cs typeface="Arial" panose="020B0604020202020204" pitchFamily="34" charset="0"/>
              </a:defRPr>
            </a:lvl1pPr>
            <a:lvl2pPr marL="514337" indent="-171446" algn="l" defTabSz="685783" rtl="0" eaLnBrk="1" latinLnBrk="0" hangingPunct="1">
              <a:lnSpc>
                <a:spcPct val="90000"/>
              </a:lnSpc>
              <a:spcBef>
                <a:spcPts val="375"/>
              </a:spcBef>
              <a:buClr>
                <a:schemeClr val="accent1"/>
              </a:buClr>
              <a:buSzPct val="100000"/>
              <a:buFont typeface="Arial" panose="020B0604020202020204" pitchFamily="34" charset="0"/>
              <a:buChar char="•"/>
              <a:defRPr sz="1600" b="0" i="0" kern="1200">
                <a:solidFill>
                  <a:schemeClr val="tx1"/>
                </a:solidFill>
                <a:latin typeface="Arial" panose="020B0604020202020204" pitchFamily="34" charset="0"/>
                <a:ea typeface="+mn-ea"/>
                <a:cs typeface="Arial" panose="020B0604020202020204" pitchFamily="34" charset="0"/>
              </a:defRPr>
            </a:lvl2pPr>
            <a:lvl3pPr marL="857228" indent="-171446" algn="l" defTabSz="685783" rtl="0" eaLnBrk="1" latinLnBrk="0" hangingPunct="1">
              <a:lnSpc>
                <a:spcPct val="90000"/>
              </a:lnSpc>
              <a:spcBef>
                <a:spcPts val="375"/>
              </a:spcBef>
              <a:buSzPct val="90000"/>
              <a:buFont typeface="Wingdings" pitchFamily="2" charset="2"/>
              <a:buChar char="§"/>
              <a:defRPr sz="1500" b="0" i="0" kern="1200">
                <a:solidFill>
                  <a:schemeClr val="tx1"/>
                </a:solidFill>
                <a:latin typeface="Arial" panose="020B0604020202020204" pitchFamily="34" charset="0"/>
                <a:ea typeface="+mn-ea"/>
                <a:cs typeface="Arial" panose="020B0604020202020204" pitchFamily="34" charset="0"/>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400" dirty="0"/>
              <a:t>The proposal must look as follows:</a:t>
            </a:r>
            <a:br>
              <a:rPr lang="en-US" sz="2400" dirty="0"/>
            </a:br>
            <a:endParaRPr lang="en-US" sz="2400" dirty="0"/>
          </a:p>
          <a:p>
            <a:r>
              <a:rPr lang="en-US" sz="2400" dirty="0"/>
              <a:t>Provide a tentative title</a:t>
            </a:r>
          </a:p>
          <a:p>
            <a:endParaRPr lang="en-US" sz="2400" dirty="0"/>
          </a:p>
          <a:p>
            <a:r>
              <a:rPr lang="en-US" sz="2400" dirty="0"/>
              <a:t>Write your key messages, no more than 400 words.</a:t>
            </a:r>
          </a:p>
          <a:p>
            <a:pPr marL="457177" lvl="1" indent="0">
              <a:buNone/>
            </a:pPr>
            <a:endParaRPr lang="en-US" sz="2133" dirty="0"/>
          </a:p>
          <a:p>
            <a:r>
              <a:rPr lang="en-US" sz="2400" dirty="0"/>
              <a:t>Provide 3 key references</a:t>
            </a:r>
          </a:p>
          <a:p>
            <a:endParaRPr lang="en-US" sz="2400" dirty="0"/>
          </a:p>
          <a:p>
            <a:pPr marL="0" indent="0">
              <a:buNone/>
            </a:pPr>
            <a:r>
              <a:rPr lang="en-US" sz="2400" dirty="0"/>
              <a:t>The proposal should summarize the content of the poster, you will have to collect information from the literature and extract the key points that you want to have in your poster.</a:t>
            </a:r>
          </a:p>
          <a:p>
            <a:pPr marL="457189" indent="-457189">
              <a:buFont typeface="+mj-lt"/>
              <a:buAutoNum type="arabicPeriod"/>
            </a:pPr>
            <a:endParaRPr lang="en-US" sz="2400" dirty="0"/>
          </a:p>
        </p:txBody>
      </p:sp>
    </p:spTree>
    <p:extLst>
      <p:ext uri="{BB962C8B-B14F-4D97-AF65-F5344CB8AC3E}">
        <p14:creationId xmlns:p14="http://schemas.microsoft.com/office/powerpoint/2010/main" val="108036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3" end="3"/>
                                            </p:txEl>
                                          </p:spTgt>
                                        </p:tgtEl>
                                        <p:attrNameLst>
                                          <p:attrName>style.visibility</p:attrName>
                                        </p:attrNameLst>
                                      </p:cBhvr>
                                      <p:to>
                                        <p:strVal val="visible"/>
                                      </p:to>
                                    </p:set>
                                    <p:animEffect transition="in" filter="fade">
                                      <p:cBhvr>
                                        <p:cTn id="17" dur="500"/>
                                        <p:tgtEl>
                                          <p:spTgt spid="1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5" end="5"/>
                                            </p:txEl>
                                          </p:spTgt>
                                        </p:tgtEl>
                                        <p:attrNameLst>
                                          <p:attrName>style.visibility</p:attrName>
                                        </p:attrNameLst>
                                      </p:cBhvr>
                                      <p:to>
                                        <p:strVal val="visible"/>
                                      </p:to>
                                    </p:set>
                                    <p:animEffect transition="in" filter="fade">
                                      <p:cBhvr>
                                        <p:cTn id="22" dur="500"/>
                                        <p:tgtEl>
                                          <p:spTgt spid="10">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7" end="7"/>
                                            </p:txEl>
                                          </p:spTgt>
                                        </p:tgtEl>
                                        <p:attrNameLst>
                                          <p:attrName>style.visibility</p:attrName>
                                        </p:attrNameLst>
                                      </p:cBhvr>
                                      <p:to>
                                        <p:strVal val="visible"/>
                                      </p:to>
                                    </p:set>
                                    <p:animEffect transition="in" filter="fade">
                                      <p:cBhvr>
                                        <p:cTn id="2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theme/theme1.xml><?xml version="1.0" encoding="utf-8"?>
<a:theme xmlns:a="http://schemas.openxmlformats.org/drawingml/2006/main" name="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2.xml><?xml version="1.0" encoding="utf-8"?>
<a:theme xmlns:a="http://schemas.openxmlformats.org/drawingml/2006/main" name="1_Thème Office">
  <a:themeElements>
    <a:clrScheme name="EPFL - New Colors 2019">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EPFL_Beta2">
      <a:majorFont>
        <a:latin typeface="Franklin Gothic Demi Cond"/>
        <a:ea typeface=""/>
        <a:cs typeface=""/>
      </a:majorFont>
      <a:minorFont>
        <a:latin typeface="Arial"/>
        <a:ea typeface=""/>
        <a:cs typeface=""/>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EPFL_Beta2" id="{6A525B41-3E68-491F-A6C9-0B15EA1321FE}" vid="{993E2952-EB5D-4425-8012-1B04381EBC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1379</Words>
  <Application>Microsoft Office PowerPoint</Application>
  <PresentationFormat>Widescreen</PresentationFormat>
  <Paragraphs>239</Paragraphs>
  <Slides>26</Slides>
  <Notes>18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26</vt:i4>
      </vt:variant>
    </vt:vector>
  </HeadingPairs>
  <TitlesOfParts>
    <vt:vector size="32" baseType="lpstr">
      <vt:lpstr>Arial</vt:lpstr>
      <vt:lpstr>Calibri</vt:lpstr>
      <vt:lpstr>Franklin Gothic Demi Cond</vt:lpstr>
      <vt:lpstr>Wingdings</vt:lpstr>
      <vt:lpstr>Thème Office</vt:lpstr>
      <vt:lpstr>1_Thème Office</vt:lpstr>
      <vt:lpstr>Exercise session #4</vt:lpstr>
      <vt:lpstr>Topics</vt:lpstr>
      <vt:lpstr>Recap from lecture</vt:lpstr>
      <vt:lpstr>Aerosol-radiation interaction</vt:lpstr>
      <vt:lpstr>Aerosol-cloud interactions</vt:lpstr>
      <vt:lpstr>Posters (25% of final grade)</vt:lpstr>
      <vt:lpstr>Deadlines and grading</vt:lpstr>
      <vt:lpstr>What is a poster research proposal ? </vt:lpstr>
      <vt:lpstr>How to write a good poster proposal?</vt:lpstr>
      <vt:lpstr>How to write a good proposal?</vt:lpstr>
      <vt:lpstr>How to design a good poster?</vt:lpstr>
      <vt:lpstr>How to design a good poster?</vt:lpstr>
      <vt:lpstr>How to design a good poster?</vt:lpstr>
      <vt:lpstr>How to design a good poster?</vt:lpstr>
      <vt:lpstr>How to successfully present your poster?</vt:lpstr>
      <vt:lpstr>PowerPoint Presentation</vt:lpstr>
      <vt:lpstr>PowerPoint Presentation</vt:lpstr>
      <vt:lpstr>PowerPoint Presentation</vt:lpstr>
      <vt:lpstr>PowerPoint Presentation</vt:lpstr>
      <vt:lpstr>PowerPoint Presentation</vt:lpstr>
      <vt:lpstr>Exercises</vt:lpstr>
      <vt:lpstr>Question 1</vt:lpstr>
      <vt:lpstr>Solution: Why do low clouds have a cooling effect and high clouds have a warming effect? </vt:lpstr>
      <vt:lpstr>Exercise 2</vt:lpstr>
      <vt:lpstr>Exercise 2A solution</vt:lpstr>
      <vt:lpstr>Exercise 2B solution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Exercise session #4</dc:title>
  <dc:creator>Mihnea Surdu</dc:creator>
  <cp:lastModifiedBy>Mihnea Surdu</cp:lastModifiedBy>
  <cp:revision>10</cp:revision>
  <dcterms:created xsi:type="dcterms:W3CDTF">2025-09-29T09:18:40Z</dcterms:created>
  <dcterms:modified xsi:type="dcterms:W3CDTF">2025-10-02T08:02:54Z</dcterms:modified>
</cp:coreProperties>
</file>